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5" roundtripDataSignature="AMtx7mj3rq0NaQeK8vmwdcqGuQzGnHV0z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customschemas.google.com/relationships/presentationmetadata" Target="meta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1" name="Google Shape;91;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8" name="Google Shape;108;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9" name="Google Shape;119;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5" name="Google Shape;125;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1" name="Google Shape;131;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7" name="Google Shape;137;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2"/>
        <p:cNvGrpSpPr/>
        <p:nvPr/>
      </p:nvGrpSpPr>
      <p:grpSpPr>
        <a:xfrm>
          <a:off x="0" y="0"/>
          <a:ext cx="0" cy="0"/>
          <a:chOff x="0" y="0"/>
          <a:chExt cx="0" cy="0"/>
        </a:xfrm>
      </p:grpSpPr>
      <p:sp>
        <p:nvSpPr>
          <p:cNvPr id="13" name="Google Shape;13;p11"/>
          <p:cNvSpPr/>
          <p:nvPr/>
        </p:nvSpPr>
        <p:spPr>
          <a:xfrm>
            <a:off x="0" y="0"/>
            <a:ext cx="9144000" cy="4572001"/>
          </a:xfrm>
          <a:prstGeom prst="rect">
            <a:avLst/>
          </a:prstGeom>
          <a:solidFill>
            <a:srgbClr val="1482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11"/>
          <p:cNvSpPr/>
          <p:nvPr/>
        </p:nvSpPr>
        <p:spPr>
          <a:xfrm>
            <a:off x="4762" y="0"/>
            <a:ext cx="9139239" cy="4572001"/>
          </a:xfrm>
          <a:custGeom>
            <a:avLst/>
            <a:gdLst/>
            <a:ahLst/>
            <a:cxnLst/>
            <a:rect l="l" t="t" r="r" b="b"/>
            <a:pathLst>
              <a:path w="9139239" h="4572001" extrusionOk="0">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11"/>
          <p:cNvSpPr txBox="1">
            <a:spLocks noGrp="1"/>
          </p:cNvSpPr>
          <p:nvPr>
            <p:ph type="ctrTitle"/>
          </p:nvPr>
        </p:nvSpPr>
        <p:spPr>
          <a:xfrm>
            <a:off x="342900" y="4960137"/>
            <a:ext cx="5829300" cy="1463040"/>
          </a:xfrm>
          <a:prstGeom prst="rect">
            <a:avLst/>
          </a:prstGeom>
          <a:noFill/>
          <a:ln>
            <a:noFill/>
          </a:ln>
        </p:spPr>
        <p:txBody>
          <a:bodyPr spcFirstLastPara="1" wrap="square" lIns="91425" tIns="45700" rIns="91425" bIns="45700" anchor="ctr" anchorCtr="0">
            <a:normAutofit/>
          </a:bodyPr>
          <a:lstStyle>
            <a:lvl1pPr lvl="0" algn="r">
              <a:lnSpc>
                <a:spcPct val="80000"/>
              </a:lnSpc>
              <a:spcBef>
                <a:spcPts val="0"/>
              </a:spcBef>
              <a:spcAft>
                <a:spcPts val="0"/>
              </a:spcAft>
              <a:buClr>
                <a:srgbClr val="0C0C0C"/>
              </a:buClr>
              <a:buSzPts val="4400"/>
              <a:buFont typeface="Twentieth Century"/>
              <a:buNone/>
              <a:defRPr sz="4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11"/>
          <p:cNvSpPr txBox="1">
            <a:spLocks noGrp="1"/>
          </p:cNvSpPr>
          <p:nvPr>
            <p:ph type="subTitle" idx="1"/>
          </p:nvPr>
        </p:nvSpPr>
        <p:spPr>
          <a:xfrm>
            <a:off x="6457950" y="4960137"/>
            <a:ext cx="2400300" cy="146304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SzPts val="1600"/>
              <a:buNone/>
              <a:defRPr sz="1600">
                <a:solidFill>
                  <a:srgbClr val="0C0C0C"/>
                </a:solidFill>
              </a:defRPr>
            </a:lvl1pPr>
            <a:lvl2pPr lvl="1" algn="ctr">
              <a:lnSpc>
                <a:spcPct val="90000"/>
              </a:lnSpc>
              <a:spcBef>
                <a:spcPts val="200"/>
              </a:spcBef>
              <a:spcAft>
                <a:spcPts val="0"/>
              </a:spcAft>
              <a:buSzPts val="1600"/>
              <a:buNone/>
              <a:defRPr sz="1600"/>
            </a:lvl2pPr>
            <a:lvl3pPr lvl="2" algn="ctr">
              <a:lnSpc>
                <a:spcPct val="90000"/>
              </a:lnSpc>
              <a:spcBef>
                <a:spcPts val="400"/>
              </a:spcBef>
              <a:spcAft>
                <a:spcPts val="0"/>
              </a:spcAft>
              <a:buSzPts val="1600"/>
              <a:buNone/>
              <a:defRPr sz="1600"/>
            </a:lvl3pPr>
            <a:lvl4pPr lvl="3" algn="ctr">
              <a:lnSpc>
                <a:spcPct val="90000"/>
              </a:lnSpc>
              <a:spcBef>
                <a:spcPts val="400"/>
              </a:spcBef>
              <a:spcAft>
                <a:spcPts val="0"/>
              </a:spcAft>
              <a:buSzPts val="1600"/>
              <a:buNone/>
              <a:defRPr sz="1600"/>
            </a:lvl4pPr>
            <a:lvl5pPr lvl="4" algn="ctr">
              <a:lnSpc>
                <a:spcPct val="90000"/>
              </a:lnSpc>
              <a:spcBef>
                <a:spcPts val="400"/>
              </a:spcBef>
              <a:spcAft>
                <a:spcPts val="0"/>
              </a:spcAft>
              <a:buSzPts val="1600"/>
              <a:buNone/>
              <a:defRPr sz="1600"/>
            </a:lvl5pPr>
            <a:lvl6pPr lvl="5" algn="ctr">
              <a:lnSpc>
                <a:spcPct val="90000"/>
              </a:lnSpc>
              <a:spcBef>
                <a:spcPts val="400"/>
              </a:spcBef>
              <a:spcAft>
                <a:spcPts val="0"/>
              </a:spcAft>
              <a:buSzPts val="1600"/>
              <a:buNone/>
              <a:defRPr sz="1600"/>
            </a:lvl6pPr>
            <a:lvl7pPr lvl="6" algn="ctr">
              <a:lnSpc>
                <a:spcPct val="90000"/>
              </a:lnSpc>
              <a:spcBef>
                <a:spcPts val="400"/>
              </a:spcBef>
              <a:spcAft>
                <a:spcPts val="0"/>
              </a:spcAft>
              <a:buSzPts val="1600"/>
              <a:buNone/>
              <a:defRPr sz="1600"/>
            </a:lvl7pPr>
            <a:lvl8pPr lvl="7" algn="ctr">
              <a:lnSpc>
                <a:spcPct val="90000"/>
              </a:lnSpc>
              <a:spcBef>
                <a:spcPts val="400"/>
              </a:spcBef>
              <a:spcAft>
                <a:spcPts val="0"/>
              </a:spcAft>
              <a:buSzPts val="1600"/>
              <a:buNone/>
              <a:defRPr sz="1600"/>
            </a:lvl8pPr>
            <a:lvl9pPr lvl="8" algn="ctr">
              <a:lnSpc>
                <a:spcPct val="90000"/>
              </a:lnSpc>
              <a:spcBef>
                <a:spcPts val="400"/>
              </a:spcBef>
              <a:spcAft>
                <a:spcPts val="400"/>
              </a:spcAft>
              <a:buSzPts val="1600"/>
              <a:buNone/>
              <a:defRPr sz="1600"/>
            </a:lvl9pPr>
          </a:lstStyle>
          <a:p>
            <a:endParaRPr/>
          </a:p>
        </p:txBody>
      </p:sp>
      <p:sp>
        <p:nvSpPr>
          <p:cNvPr id="17" name="Google Shape;17;p11"/>
          <p:cNvSpPr txBox="1">
            <a:spLocks noGrp="1"/>
          </p:cNvSpPr>
          <p:nvPr>
            <p:ph type="dt" idx="10"/>
          </p:nvPr>
        </p:nvSpPr>
        <p:spPr>
          <a:xfrm>
            <a:off x="768097" y="6470704"/>
            <a:ext cx="1615607" cy="27432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11"/>
          <p:cNvSpPr txBox="1">
            <a:spLocks noGrp="1"/>
          </p:cNvSpPr>
          <p:nvPr>
            <p:ph type="ftr" idx="11"/>
          </p:nvPr>
        </p:nvSpPr>
        <p:spPr>
          <a:xfrm>
            <a:off x="3632200" y="6470704"/>
            <a:ext cx="4426094" cy="27432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1"/>
          <p:cNvSpPr txBox="1">
            <a:spLocks noGrp="1"/>
          </p:cNvSpPr>
          <p:nvPr>
            <p:ph type="sldNum" idx="12"/>
          </p:nvPr>
        </p:nvSpPr>
        <p:spPr>
          <a:xfrm>
            <a:off x="8128000" y="6470704"/>
            <a:ext cx="730250" cy="274320"/>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ca-ES"/>
              <a:t>‹Nº›</a:t>
            </a:fld>
            <a:endParaRPr/>
          </a:p>
        </p:txBody>
      </p:sp>
      <p:cxnSp>
        <p:nvCxnSpPr>
          <p:cNvPr id="20" name="Google Shape;20;p11"/>
          <p:cNvCxnSpPr/>
          <p:nvPr/>
        </p:nvCxnSpPr>
        <p:spPr>
          <a:xfrm rot="10800000">
            <a:off x="6290132" y="5264106"/>
            <a:ext cx="0" cy="914400"/>
          </a:xfrm>
          <a:prstGeom prst="straightConnector1">
            <a:avLst/>
          </a:prstGeom>
          <a:noFill/>
          <a:ln w="19050" cap="flat" cmpd="sng">
            <a:solidFill>
              <a:srgbClr val="1482AB"/>
            </a:solidFill>
            <a:prstDash val="solid"/>
            <a:round/>
            <a:headEnd type="none" w="sm" len="sm"/>
            <a:tailEnd type="none" w="sm" len="sm"/>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6"/>
        <p:cNvGrpSpPr/>
        <p:nvPr/>
      </p:nvGrpSpPr>
      <p:grpSpPr>
        <a:xfrm>
          <a:off x="0" y="0"/>
          <a:ext cx="0" cy="0"/>
          <a:chOff x="0" y="0"/>
          <a:chExt cx="0" cy="0"/>
        </a:xfrm>
      </p:grpSpPr>
      <p:sp>
        <p:nvSpPr>
          <p:cNvPr id="77" name="Google Shape;77;p20"/>
          <p:cNvSpPr txBox="1">
            <a:spLocks noGrp="1"/>
          </p:cNvSpPr>
          <p:nvPr>
            <p:ph type="title"/>
          </p:nvPr>
        </p:nvSpPr>
        <p:spPr>
          <a:xfrm>
            <a:off x="768096" y="585216"/>
            <a:ext cx="7290054" cy="1499616"/>
          </a:xfrm>
          <a:prstGeom prst="rect">
            <a:avLst/>
          </a:prstGeom>
          <a:noFill/>
          <a:ln>
            <a:noFill/>
          </a:ln>
        </p:spPr>
        <p:txBody>
          <a:bodyPr spcFirstLastPara="1" wrap="square" lIns="91425" tIns="45700" rIns="91425" bIns="45700" anchor="ctr" anchorCtr="0">
            <a:normAutofit/>
          </a:bodyPr>
          <a:lstStyle>
            <a:lvl1pPr lvl="0" algn="l">
              <a:lnSpc>
                <a:spcPct val="80000"/>
              </a:lnSpc>
              <a:spcBef>
                <a:spcPts val="0"/>
              </a:spcBef>
              <a:spcAft>
                <a:spcPts val="0"/>
              </a:spcAft>
              <a:buClr>
                <a:srgbClr val="0C0C0C"/>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8" name="Google Shape;78;p20"/>
          <p:cNvSpPr txBox="1">
            <a:spLocks noGrp="1"/>
          </p:cNvSpPr>
          <p:nvPr>
            <p:ph type="body" idx="1"/>
          </p:nvPr>
        </p:nvSpPr>
        <p:spPr>
          <a:xfrm rot="5400000">
            <a:off x="2401444" y="652653"/>
            <a:ext cx="4023360" cy="7290055"/>
          </a:xfrm>
          <a:prstGeom prst="rect">
            <a:avLst/>
          </a:prstGeom>
          <a:noFill/>
          <a:ln>
            <a:noFill/>
          </a:ln>
        </p:spPr>
        <p:txBody>
          <a:bodyPr spcFirstLastPara="1" wrap="square" lIns="45700" tIns="45700" rIns="4570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79" name="Google Shape;79;p20"/>
          <p:cNvSpPr txBox="1">
            <a:spLocks noGrp="1"/>
          </p:cNvSpPr>
          <p:nvPr>
            <p:ph type="dt" idx="10"/>
          </p:nvPr>
        </p:nvSpPr>
        <p:spPr>
          <a:xfrm>
            <a:off x="768097" y="6470704"/>
            <a:ext cx="1615607" cy="27432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20"/>
          <p:cNvSpPr txBox="1">
            <a:spLocks noGrp="1"/>
          </p:cNvSpPr>
          <p:nvPr>
            <p:ph type="ftr" idx="11"/>
          </p:nvPr>
        </p:nvSpPr>
        <p:spPr>
          <a:xfrm>
            <a:off x="3632200" y="6470704"/>
            <a:ext cx="4426094" cy="27432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20"/>
          <p:cNvSpPr txBox="1">
            <a:spLocks noGrp="1"/>
          </p:cNvSpPr>
          <p:nvPr>
            <p:ph type="sldNum" idx="12"/>
          </p:nvPr>
        </p:nvSpPr>
        <p:spPr>
          <a:xfrm>
            <a:off x="8128000" y="6470704"/>
            <a:ext cx="730250" cy="274320"/>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ca-E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82"/>
        <p:cNvGrpSpPr/>
        <p:nvPr/>
      </p:nvGrpSpPr>
      <p:grpSpPr>
        <a:xfrm>
          <a:off x="0" y="0"/>
          <a:ext cx="0" cy="0"/>
          <a:chOff x="0" y="0"/>
          <a:chExt cx="0" cy="0"/>
        </a:xfrm>
      </p:grpSpPr>
      <p:sp>
        <p:nvSpPr>
          <p:cNvPr id="83" name="Google Shape;83;p21"/>
          <p:cNvSpPr txBox="1">
            <a:spLocks noGrp="1"/>
          </p:cNvSpPr>
          <p:nvPr>
            <p:ph type="title"/>
          </p:nvPr>
        </p:nvSpPr>
        <p:spPr>
          <a:xfrm rot="5400000">
            <a:off x="4824414" y="2481263"/>
            <a:ext cx="5410200" cy="1971675"/>
          </a:xfrm>
          <a:prstGeom prst="rect">
            <a:avLst/>
          </a:prstGeom>
          <a:noFill/>
          <a:ln>
            <a:noFill/>
          </a:ln>
        </p:spPr>
        <p:txBody>
          <a:bodyPr spcFirstLastPara="1" wrap="square" lIns="45700" tIns="91425" rIns="45700" bIns="91425" anchor="ctr" anchorCtr="0">
            <a:normAutofit/>
          </a:bodyPr>
          <a:lstStyle>
            <a:lvl1pPr lvl="0" algn="l">
              <a:lnSpc>
                <a:spcPct val="80000"/>
              </a:lnSpc>
              <a:spcBef>
                <a:spcPts val="0"/>
              </a:spcBef>
              <a:spcAft>
                <a:spcPts val="0"/>
              </a:spcAft>
              <a:buClr>
                <a:srgbClr val="0C0C0C"/>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21"/>
          <p:cNvSpPr txBox="1">
            <a:spLocks noGrp="1"/>
          </p:cNvSpPr>
          <p:nvPr>
            <p:ph type="body" idx="1"/>
          </p:nvPr>
        </p:nvSpPr>
        <p:spPr>
          <a:xfrm rot="5400000">
            <a:off x="881064" y="623888"/>
            <a:ext cx="5410200" cy="5686425"/>
          </a:xfrm>
          <a:prstGeom prst="rect">
            <a:avLst/>
          </a:prstGeom>
          <a:noFill/>
          <a:ln>
            <a:noFill/>
          </a:ln>
        </p:spPr>
        <p:txBody>
          <a:bodyPr spcFirstLastPara="1" wrap="square" lIns="45700" tIns="45700" rIns="4570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85" name="Google Shape;85;p21"/>
          <p:cNvSpPr txBox="1">
            <a:spLocks noGrp="1"/>
          </p:cNvSpPr>
          <p:nvPr>
            <p:ph type="dt" idx="10"/>
          </p:nvPr>
        </p:nvSpPr>
        <p:spPr>
          <a:xfrm>
            <a:off x="768097" y="6470704"/>
            <a:ext cx="1615607" cy="27432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21"/>
          <p:cNvSpPr txBox="1">
            <a:spLocks noGrp="1"/>
          </p:cNvSpPr>
          <p:nvPr>
            <p:ph type="ftr" idx="11"/>
          </p:nvPr>
        </p:nvSpPr>
        <p:spPr>
          <a:xfrm>
            <a:off x="3632200" y="6470704"/>
            <a:ext cx="4426094" cy="27432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21"/>
          <p:cNvSpPr txBox="1">
            <a:spLocks noGrp="1"/>
          </p:cNvSpPr>
          <p:nvPr>
            <p:ph type="sldNum" idx="12"/>
          </p:nvPr>
        </p:nvSpPr>
        <p:spPr>
          <a:xfrm>
            <a:off x="8128000" y="6470704"/>
            <a:ext cx="730250" cy="274320"/>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ca-ES"/>
              <a:t>‹Nº›</a:t>
            </a:fld>
            <a:endParaRPr/>
          </a:p>
        </p:txBody>
      </p:sp>
      <p:cxnSp>
        <p:nvCxnSpPr>
          <p:cNvPr id="88" name="Google Shape;88;p21"/>
          <p:cNvCxnSpPr/>
          <p:nvPr/>
        </p:nvCxnSpPr>
        <p:spPr>
          <a:xfrm rot="10800000">
            <a:off x="7543800" y="173563"/>
            <a:ext cx="0" cy="685800"/>
          </a:xfrm>
          <a:prstGeom prst="straightConnector1">
            <a:avLst/>
          </a:prstGeom>
          <a:noFill/>
          <a:ln w="19050" cap="flat" cmpd="sng">
            <a:solidFill>
              <a:schemeClr val="accent1"/>
            </a:solidFill>
            <a:prstDash val="solid"/>
            <a:round/>
            <a:headEnd type="none" w="sm" len="sm"/>
            <a:tailEnd type="none" w="sm" len="sm"/>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1"/>
        <p:cNvGrpSpPr/>
        <p:nvPr/>
      </p:nvGrpSpPr>
      <p:grpSpPr>
        <a:xfrm>
          <a:off x="0" y="0"/>
          <a:ext cx="0" cy="0"/>
          <a:chOff x="0" y="0"/>
          <a:chExt cx="0" cy="0"/>
        </a:xfrm>
      </p:grpSpPr>
      <p:sp>
        <p:nvSpPr>
          <p:cNvPr id="22" name="Google Shape;22;p12"/>
          <p:cNvSpPr txBox="1">
            <a:spLocks noGrp="1"/>
          </p:cNvSpPr>
          <p:nvPr>
            <p:ph type="title"/>
          </p:nvPr>
        </p:nvSpPr>
        <p:spPr>
          <a:xfrm>
            <a:off x="768096" y="585216"/>
            <a:ext cx="7290054" cy="1499616"/>
          </a:xfrm>
          <a:prstGeom prst="rect">
            <a:avLst/>
          </a:prstGeom>
          <a:noFill/>
          <a:ln>
            <a:noFill/>
          </a:ln>
        </p:spPr>
        <p:txBody>
          <a:bodyPr spcFirstLastPara="1" wrap="square" lIns="91425" tIns="45700" rIns="91425" bIns="45700" anchor="ctr" anchorCtr="0">
            <a:normAutofit/>
          </a:bodyPr>
          <a:lstStyle>
            <a:lvl1pPr lvl="0" algn="l">
              <a:lnSpc>
                <a:spcPct val="80000"/>
              </a:lnSpc>
              <a:spcBef>
                <a:spcPts val="0"/>
              </a:spcBef>
              <a:spcAft>
                <a:spcPts val="0"/>
              </a:spcAft>
              <a:buClr>
                <a:srgbClr val="0C0C0C"/>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2"/>
          <p:cNvSpPr txBox="1">
            <a:spLocks noGrp="1"/>
          </p:cNvSpPr>
          <p:nvPr>
            <p:ph type="body" idx="1"/>
          </p:nvPr>
        </p:nvSpPr>
        <p:spPr>
          <a:xfrm>
            <a:off x="768096" y="2286000"/>
            <a:ext cx="7290055" cy="4023360"/>
          </a:xfrm>
          <a:prstGeom prst="rect">
            <a:avLst/>
          </a:prstGeom>
          <a:noFill/>
          <a:ln>
            <a:noFill/>
          </a:ln>
        </p:spPr>
        <p:txBody>
          <a:bodyPr spcFirstLastPara="1" wrap="square" lIns="45700" tIns="45700" rIns="4570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24" name="Google Shape;24;p12"/>
          <p:cNvSpPr txBox="1">
            <a:spLocks noGrp="1"/>
          </p:cNvSpPr>
          <p:nvPr>
            <p:ph type="dt" idx="10"/>
          </p:nvPr>
        </p:nvSpPr>
        <p:spPr>
          <a:xfrm>
            <a:off x="768097" y="6470704"/>
            <a:ext cx="1615607" cy="27432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2"/>
          <p:cNvSpPr txBox="1">
            <a:spLocks noGrp="1"/>
          </p:cNvSpPr>
          <p:nvPr>
            <p:ph type="ftr" idx="11"/>
          </p:nvPr>
        </p:nvSpPr>
        <p:spPr>
          <a:xfrm>
            <a:off x="3632200" y="6470704"/>
            <a:ext cx="4426094" cy="27432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2"/>
          <p:cNvSpPr txBox="1">
            <a:spLocks noGrp="1"/>
          </p:cNvSpPr>
          <p:nvPr>
            <p:ph type="sldNum" idx="12"/>
          </p:nvPr>
        </p:nvSpPr>
        <p:spPr>
          <a:xfrm>
            <a:off x="8128000" y="6470704"/>
            <a:ext cx="730250" cy="274320"/>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ca-E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27"/>
        <p:cNvGrpSpPr/>
        <p:nvPr/>
      </p:nvGrpSpPr>
      <p:grpSpPr>
        <a:xfrm>
          <a:off x="0" y="0"/>
          <a:ext cx="0" cy="0"/>
          <a:chOff x="0" y="0"/>
          <a:chExt cx="0" cy="0"/>
        </a:xfrm>
      </p:grpSpPr>
      <p:sp>
        <p:nvSpPr>
          <p:cNvPr id="28" name="Google Shape;28;p13"/>
          <p:cNvSpPr txBox="1">
            <a:spLocks noGrp="1"/>
          </p:cNvSpPr>
          <p:nvPr>
            <p:ph type="dt" idx="10"/>
          </p:nvPr>
        </p:nvSpPr>
        <p:spPr>
          <a:xfrm>
            <a:off x="768097" y="6470704"/>
            <a:ext cx="1615607" cy="27432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3"/>
          <p:cNvSpPr txBox="1">
            <a:spLocks noGrp="1"/>
          </p:cNvSpPr>
          <p:nvPr>
            <p:ph type="ftr" idx="11"/>
          </p:nvPr>
        </p:nvSpPr>
        <p:spPr>
          <a:xfrm>
            <a:off x="3632200" y="6470704"/>
            <a:ext cx="4426094" cy="27432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13"/>
          <p:cNvSpPr txBox="1">
            <a:spLocks noGrp="1"/>
          </p:cNvSpPr>
          <p:nvPr>
            <p:ph type="sldNum" idx="12"/>
          </p:nvPr>
        </p:nvSpPr>
        <p:spPr>
          <a:xfrm>
            <a:off x="8128000" y="6470704"/>
            <a:ext cx="730250" cy="274320"/>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ca-E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31"/>
        <p:cNvGrpSpPr/>
        <p:nvPr/>
      </p:nvGrpSpPr>
      <p:grpSpPr>
        <a:xfrm>
          <a:off x="0" y="0"/>
          <a:ext cx="0" cy="0"/>
          <a:chOff x="0" y="0"/>
          <a:chExt cx="0" cy="0"/>
        </a:xfrm>
      </p:grpSpPr>
      <p:sp>
        <p:nvSpPr>
          <p:cNvPr id="32" name="Google Shape;32;p14"/>
          <p:cNvSpPr/>
          <p:nvPr/>
        </p:nvSpPr>
        <p:spPr>
          <a:xfrm>
            <a:off x="0" y="0"/>
            <a:ext cx="9144000" cy="4572001"/>
          </a:xfrm>
          <a:prstGeom prst="rect">
            <a:avLst/>
          </a:prstGeom>
          <a:solidFill>
            <a:srgbClr val="1D9A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14"/>
          <p:cNvSpPr/>
          <p:nvPr/>
        </p:nvSpPr>
        <p:spPr>
          <a:xfrm>
            <a:off x="4762" y="0"/>
            <a:ext cx="9139239" cy="4572001"/>
          </a:xfrm>
          <a:custGeom>
            <a:avLst/>
            <a:gdLst/>
            <a:ahLst/>
            <a:cxnLst/>
            <a:rect l="l" t="t" r="r" b="b"/>
            <a:pathLst>
              <a:path w="9139239" h="4572001" extrusionOk="0">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14"/>
          <p:cNvSpPr txBox="1">
            <a:spLocks noGrp="1"/>
          </p:cNvSpPr>
          <p:nvPr>
            <p:ph type="title"/>
          </p:nvPr>
        </p:nvSpPr>
        <p:spPr>
          <a:xfrm>
            <a:off x="342900" y="4960137"/>
            <a:ext cx="5829300" cy="1463040"/>
          </a:xfrm>
          <a:prstGeom prst="rect">
            <a:avLst/>
          </a:prstGeom>
          <a:noFill/>
          <a:ln>
            <a:noFill/>
          </a:ln>
        </p:spPr>
        <p:txBody>
          <a:bodyPr spcFirstLastPara="1" wrap="square" lIns="91425" tIns="45700" rIns="91425" bIns="45700" anchor="ctr" anchorCtr="0">
            <a:normAutofit/>
          </a:bodyPr>
          <a:lstStyle>
            <a:lvl1pPr lvl="0" algn="r">
              <a:lnSpc>
                <a:spcPct val="80000"/>
              </a:lnSpc>
              <a:spcBef>
                <a:spcPts val="0"/>
              </a:spcBef>
              <a:spcAft>
                <a:spcPts val="0"/>
              </a:spcAft>
              <a:buClr>
                <a:srgbClr val="0C0C0C"/>
              </a:buClr>
              <a:buSzPts val="4400"/>
              <a:buFont typeface="Twentieth Century"/>
              <a:buNone/>
              <a:defRPr sz="4400" b="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4"/>
          <p:cNvSpPr txBox="1">
            <a:spLocks noGrp="1"/>
          </p:cNvSpPr>
          <p:nvPr>
            <p:ph type="body" idx="1"/>
          </p:nvPr>
        </p:nvSpPr>
        <p:spPr>
          <a:xfrm>
            <a:off x="6457950" y="4960137"/>
            <a:ext cx="2400300" cy="1463040"/>
          </a:xfrm>
          <a:prstGeom prst="rect">
            <a:avLst/>
          </a:prstGeom>
          <a:noFill/>
          <a:ln>
            <a:noFill/>
          </a:ln>
        </p:spPr>
        <p:txBody>
          <a:bodyPr spcFirstLastPara="1" wrap="square" lIns="91425" tIns="45700" rIns="91425" bIns="45700" anchor="ctr" anchorCtr="0">
            <a:normAutofit/>
          </a:bodyPr>
          <a:lstStyle>
            <a:lvl1pPr marL="457200" lvl="0" indent="-228600" algn="l">
              <a:lnSpc>
                <a:spcPct val="100000"/>
              </a:lnSpc>
              <a:spcBef>
                <a:spcPts val="0"/>
              </a:spcBef>
              <a:spcAft>
                <a:spcPts val="0"/>
              </a:spcAft>
              <a:buSzPts val="1600"/>
              <a:buNone/>
              <a:defRPr sz="1600">
                <a:solidFill>
                  <a:srgbClr val="0C0C0C"/>
                </a:solidFill>
              </a:defRPr>
            </a:lvl1pPr>
            <a:lvl2pPr marL="914400" lvl="1" indent="-228600" algn="l">
              <a:lnSpc>
                <a:spcPct val="90000"/>
              </a:lnSpc>
              <a:spcBef>
                <a:spcPts val="200"/>
              </a:spcBef>
              <a:spcAft>
                <a:spcPts val="0"/>
              </a:spcAft>
              <a:buSzPts val="1600"/>
              <a:buNone/>
              <a:defRPr sz="1600">
                <a:solidFill>
                  <a:srgbClr val="888888"/>
                </a:solidFill>
              </a:defRPr>
            </a:lvl2pPr>
            <a:lvl3pPr marL="1371600" lvl="2" indent="-228600" algn="l">
              <a:lnSpc>
                <a:spcPct val="90000"/>
              </a:lnSpc>
              <a:spcBef>
                <a:spcPts val="400"/>
              </a:spcBef>
              <a:spcAft>
                <a:spcPts val="0"/>
              </a:spcAft>
              <a:buSzPts val="1600"/>
              <a:buNone/>
              <a:defRPr sz="1600">
                <a:solidFill>
                  <a:srgbClr val="888888"/>
                </a:solidFill>
              </a:defRPr>
            </a:lvl3pPr>
            <a:lvl4pPr marL="1828800" lvl="3" indent="-228600" algn="l">
              <a:lnSpc>
                <a:spcPct val="90000"/>
              </a:lnSpc>
              <a:spcBef>
                <a:spcPts val="400"/>
              </a:spcBef>
              <a:spcAft>
                <a:spcPts val="0"/>
              </a:spcAft>
              <a:buSzPts val="1400"/>
              <a:buNone/>
              <a:defRPr sz="1400">
                <a:solidFill>
                  <a:srgbClr val="888888"/>
                </a:solidFill>
              </a:defRPr>
            </a:lvl4pPr>
            <a:lvl5pPr marL="2286000" lvl="4" indent="-228600" algn="l">
              <a:lnSpc>
                <a:spcPct val="90000"/>
              </a:lnSpc>
              <a:spcBef>
                <a:spcPts val="400"/>
              </a:spcBef>
              <a:spcAft>
                <a:spcPts val="0"/>
              </a:spcAft>
              <a:buSzPts val="1400"/>
              <a:buNone/>
              <a:defRPr sz="1400">
                <a:solidFill>
                  <a:srgbClr val="888888"/>
                </a:solidFill>
              </a:defRPr>
            </a:lvl5pPr>
            <a:lvl6pPr marL="2743200" lvl="5" indent="-228600" algn="l">
              <a:lnSpc>
                <a:spcPct val="90000"/>
              </a:lnSpc>
              <a:spcBef>
                <a:spcPts val="400"/>
              </a:spcBef>
              <a:spcAft>
                <a:spcPts val="0"/>
              </a:spcAft>
              <a:buSzPts val="1400"/>
              <a:buNone/>
              <a:defRPr sz="1400">
                <a:solidFill>
                  <a:srgbClr val="888888"/>
                </a:solidFill>
              </a:defRPr>
            </a:lvl6pPr>
            <a:lvl7pPr marL="3200400" lvl="6" indent="-228600" algn="l">
              <a:lnSpc>
                <a:spcPct val="90000"/>
              </a:lnSpc>
              <a:spcBef>
                <a:spcPts val="400"/>
              </a:spcBef>
              <a:spcAft>
                <a:spcPts val="0"/>
              </a:spcAft>
              <a:buSzPts val="1400"/>
              <a:buNone/>
              <a:defRPr sz="1400">
                <a:solidFill>
                  <a:srgbClr val="888888"/>
                </a:solidFill>
              </a:defRPr>
            </a:lvl7pPr>
            <a:lvl8pPr marL="3657600" lvl="7" indent="-228600" algn="l">
              <a:lnSpc>
                <a:spcPct val="90000"/>
              </a:lnSpc>
              <a:spcBef>
                <a:spcPts val="400"/>
              </a:spcBef>
              <a:spcAft>
                <a:spcPts val="0"/>
              </a:spcAft>
              <a:buSzPts val="1400"/>
              <a:buNone/>
              <a:defRPr sz="1400">
                <a:solidFill>
                  <a:srgbClr val="888888"/>
                </a:solidFill>
              </a:defRPr>
            </a:lvl8pPr>
            <a:lvl9pPr marL="4114800" lvl="8" indent="-228600" algn="l">
              <a:lnSpc>
                <a:spcPct val="90000"/>
              </a:lnSpc>
              <a:spcBef>
                <a:spcPts val="400"/>
              </a:spcBef>
              <a:spcAft>
                <a:spcPts val="400"/>
              </a:spcAft>
              <a:buSzPts val="1400"/>
              <a:buNone/>
              <a:defRPr sz="1400">
                <a:solidFill>
                  <a:srgbClr val="888888"/>
                </a:solidFill>
              </a:defRPr>
            </a:lvl9pPr>
          </a:lstStyle>
          <a:p>
            <a:endParaRPr/>
          </a:p>
        </p:txBody>
      </p:sp>
      <p:sp>
        <p:nvSpPr>
          <p:cNvPr id="36" name="Google Shape;36;p14"/>
          <p:cNvSpPr txBox="1">
            <a:spLocks noGrp="1"/>
          </p:cNvSpPr>
          <p:nvPr>
            <p:ph type="dt" idx="10"/>
          </p:nvPr>
        </p:nvSpPr>
        <p:spPr>
          <a:xfrm>
            <a:off x="768097" y="6470704"/>
            <a:ext cx="1615607" cy="27432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14"/>
          <p:cNvSpPr txBox="1">
            <a:spLocks noGrp="1"/>
          </p:cNvSpPr>
          <p:nvPr>
            <p:ph type="ftr" idx="11"/>
          </p:nvPr>
        </p:nvSpPr>
        <p:spPr>
          <a:xfrm>
            <a:off x="3632200" y="6470704"/>
            <a:ext cx="4426094" cy="27432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4"/>
          <p:cNvSpPr txBox="1">
            <a:spLocks noGrp="1"/>
          </p:cNvSpPr>
          <p:nvPr>
            <p:ph type="sldNum" idx="12"/>
          </p:nvPr>
        </p:nvSpPr>
        <p:spPr>
          <a:xfrm>
            <a:off x="8128000" y="6470704"/>
            <a:ext cx="730250" cy="274320"/>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ca-ES"/>
              <a:t>‹Nº›</a:t>
            </a:fld>
            <a:endParaRPr/>
          </a:p>
        </p:txBody>
      </p:sp>
      <p:cxnSp>
        <p:nvCxnSpPr>
          <p:cNvPr id="39" name="Google Shape;39;p14"/>
          <p:cNvCxnSpPr/>
          <p:nvPr/>
        </p:nvCxnSpPr>
        <p:spPr>
          <a:xfrm rot="10800000">
            <a:off x="6290132" y="5264106"/>
            <a:ext cx="0" cy="914400"/>
          </a:xfrm>
          <a:prstGeom prst="straightConnector1">
            <a:avLst/>
          </a:prstGeom>
          <a:noFill/>
          <a:ln w="19050" cap="flat" cmpd="sng">
            <a:solidFill>
              <a:srgbClr val="1482AB"/>
            </a:solidFill>
            <a:prstDash val="solid"/>
            <a:round/>
            <a:headEnd type="none" w="sm" len="sm"/>
            <a:tailEnd type="none" w="sm" len="sm"/>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40"/>
        <p:cNvGrpSpPr/>
        <p:nvPr/>
      </p:nvGrpSpPr>
      <p:grpSpPr>
        <a:xfrm>
          <a:off x="0" y="0"/>
          <a:ext cx="0" cy="0"/>
          <a:chOff x="0" y="0"/>
          <a:chExt cx="0" cy="0"/>
        </a:xfrm>
      </p:grpSpPr>
      <p:sp>
        <p:nvSpPr>
          <p:cNvPr id="41" name="Google Shape;41;p15"/>
          <p:cNvSpPr txBox="1">
            <a:spLocks noGrp="1"/>
          </p:cNvSpPr>
          <p:nvPr>
            <p:ph type="title"/>
          </p:nvPr>
        </p:nvSpPr>
        <p:spPr>
          <a:xfrm>
            <a:off x="768096" y="585216"/>
            <a:ext cx="7290054" cy="1499616"/>
          </a:xfrm>
          <a:prstGeom prst="rect">
            <a:avLst/>
          </a:prstGeom>
          <a:noFill/>
          <a:ln>
            <a:noFill/>
          </a:ln>
        </p:spPr>
        <p:txBody>
          <a:bodyPr spcFirstLastPara="1" wrap="square" lIns="91425" tIns="45700" rIns="91425" bIns="45700" anchor="ctr" anchorCtr="0">
            <a:normAutofit/>
          </a:bodyPr>
          <a:lstStyle>
            <a:lvl1pPr lvl="0" algn="l">
              <a:lnSpc>
                <a:spcPct val="80000"/>
              </a:lnSpc>
              <a:spcBef>
                <a:spcPts val="0"/>
              </a:spcBef>
              <a:spcAft>
                <a:spcPts val="0"/>
              </a:spcAft>
              <a:buClr>
                <a:srgbClr val="0C0C0C"/>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5"/>
          <p:cNvSpPr txBox="1">
            <a:spLocks noGrp="1"/>
          </p:cNvSpPr>
          <p:nvPr>
            <p:ph type="body" idx="1"/>
          </p:nvPr>
        </p:nvSpPr>
        <p:spPr>
          <a:xfrm>
            <a:off x="768096" y="2286000"/>
            <a:ext cx="3566160" cy="4023360"/>
          </a:xfrm>
          <a:prstGeom prst="rect">
            <a:avLst/>
          </a:prstGeom>
          <a:noFill/>
          <a:ln>
            <a:noFill/>
          </a:ln>
        </p:spPr>
        <p:txBody>
          <a:bodyPr spcFirstLastPara="1" wrap="square" lIns="45700" tIns="45700" rIns="4570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43" name="Google Shape;43;p15"/>
          <p:cNvSpPr txBox="1">
            <a:spLocks noGrp="1"/>
          </p:cNvSpPr>
          <p:nvPr>
            <p:ph type="body" idx="2"/>
          </p:nvPr>
        </p:nvSpPr>
        <p:spPr>
          <a:xfrm>
            <a:off x="4491990" y="2286000"/>
            <a:ext cx="3566160" cy="4023360"/>
          </a:xfrm>
          <a:prstGeom prst="rect">
            <a:avLst/>
          </a:prstGeom>
          <a:noFill/>
          <a:ln>
            <a:noFill/>
          </a:ln>
        </p:spPr>
        <p:txBody>
          <a:bodyPr spcFirstLastPara="1" wrap="square" lIns="45700" tIns="45700" rIns="4570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44" name="Google Shape;44;p15"/>
          <p:cNvSpPr txBox="1">
            <a:spLocks noGrp="1"/>
          </p:cNvSpPr>
          <p:nvPr>
            <p:ph type="dt" idx="10"/>
          </p:nvPr>
        </p:nvSpPr>
        <p:spPr>
          <a:xfrm>
            <a:off x="768097" y="6470704"/>
            <a:ext cx="1615607" cy="27432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15"/>
          <p:cNvSpPr txBox="1">
            <a:spLocks noGrp="1"/>
          </p:cNvSpPr>
          <p:nvPr>
            <p:ph type="ftr" idx="11"/>
          </p:nvPr>
        </p:nvSpPr>
        <p:spPr>
          <a:xfrm>
            <a:off x="3632200" y="6470704"/>
            <a:ext cx="4426094" cy="27432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15"/>
          <p:cNvSpPr txBox="1">
            <a:spLocks noGrp="1"/>
          </p:cNvSpPr>
          <p:nvPr>
            <p:ph type="sldNum" idx="12"/>
          </p:nvPr>
        </p:nvSpPr>
        <p:spPr>
          <a:xfrm>
            <a:off x="8128000" y="6470704"/>
            <a:ext cx="730250" cy="274320"/>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ca-E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7"/>
        <p:cNvGrpSpPr/>
        <p:nvPr/>
      </p:nvGrpSpPr>
      <p:grpSpPr>
        <a:xfrm>
          <a:off x="0" y="0"/>
          <a:ext cx="0" cy="0"/>
          <a:chOff x="0" y="0"/>
          <a:chExt cx="0" cy="0"/>
        </a:xfrm>
      </p:grpSpPr>
      <p:sp>
        <p:nvSpPr>
          <p:cNvPr id="48" name="Google Shape;48;p16"/>
          <p:cNvSpPr txBox="1">
            <a:spLocks noGrp="1"/>
          </p:cNvSpPr>
          <p:nvPr>
            <p:ph type="title"/>
          </p:nvPr>
        </p:nvSpPr>
        <p:spPr>
          <a:xfrm>
            <a:off x="768096" y="585216"/>
            <a:ext cx="7290054" cy="1499616"/>
          </a:xfrm>
          <a:prstGeom prst="rect">
            <a:avLst/>
          </a:prstGeom>
          <a:noFill/>
          <a:ln>
            <a:noFill/>
          </a:ln>
        </p:spPr>
        <p:txBody>
          <a:bodyPr spcFirstLastPara="1" wrap="square" lIns="91425" tIns="45700" rIns="91425" bIns="45700" anchor="ctr" anchorCtr="0">
            <a:normAutofit/>
          </a:bodyPr>
          <a:lstStyle>
            <a:lvl1pPr lvl="0" algn="l">
              <a:lnSpc>
                <a:spcPct val="80000"/>
              </a:lnSpc>
              <a:spcBef>
                <a:spcPts val="0"/>
              </a:spcBef>
              <a:spcAft>
                <a:spcPts val="0"/>
              </a:spcAft>
              <a:buClr>
                <a:srgbClr val="0C0C0C"/>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 name="Google Shape;49;p16"/>
          <p:cNvSpPr txBox="1">
            <a:spLocks noGrp="1"/>
          </p:cNvSpPr>
          <p:nvPr>
            <p:ph type="body" idx="1"/>
          </p:nvPr>
        </p:nvSpPr>
        <p:spPr>
          <a:xfrm>
            <a:off x="768096" y="2179636"/>
            <a:ext cx="3566160" cy="822960"/>
          </a:xfrm>
          <a:prstGeom prst="rect">
            <a:avLst/>
          </a:prstGeom>
          <a:noFill/>
          <a:ln>
            <a:noFill/>
          </a:ln>
        </p:spPr>
        <p:txBody>
          <a:bodyPr spcFirstLastPara="1" wrap="square" lIns="137150" tIns="45700" rIns="137150" bIns="45700" anchor="ctr" anchorCtr="0">
            <a:normAutofit/>
          </a:bodyPr>
          <a:lstStyle>
            <a:lvl1pPr marL="457200" lvl="0" indent="-228600" algn="l">
              <a:lnSpc>
                <a:spcPct val="90000"/>
              </a:lnSpc>
              <a:spcBef>
                <a:spcPts val="0"/>
              </a:spcBef>
              <a:spcAft>
                <a:spcPts val="0"/>
              </a:spcAft>
              <a:buSzPts val="2200"/>
              <a:buNone/>
              <a:defRPr sz="2200" b="0" cap="none">
                <a:solidFill>
                  <a:schemeClr val="accent1"/>
                </a:solidFill>
                <a:latin typeface="Twentieth Century"/>
                <a:ea typeface="Twentieth Century"/>
                <a:cs typeface="Twentieth Century"/>
                <a:sym typeface="Twentieth Century"/>
              </a:defRPr>
            </a:lvl1pPr>
            <a:lvl2pPr marL="914400" lvl="1" indent="-228600" algn="l">
              <a:lnSpc>
                <a:spcPct val="90000"/>
              </a:lnSpc>
              <a:spcBef>
                <a:spcPts val="200"/>
              </a:spcBef>
              <a:spcAft>
                <a:spcPts val="0"/>
              </a:spcAft>
              <a:buSzPts val="2000"/>
              <a:buNone/>
              <a:defRPr sz="2000" b="1"/>
            </a:lvl2pPr>
            <a:lvl3pPr marL="1371600" lvl="2" indent="-228600" algn="l">
              <a:lnSpc>
                <a:spcPct val="90000"/>
              </a:lnSpc>
              <a:spcBef>
                <a:spcPts val="400"/>
              </a:spcBef>
              <a:spcAft>
                <a:spcPts val="0"/>
              </a:spcAft>
              <a:buSzPts val="1800"/>
              <a:buNone/>
              <a:defRPr sz="1800" b="1"/>
            </a:lvl3pPr>
            <a:lvl4pPr marL="1828800" lvl="3" indent="-228600" algn="l">
              <a:lnSpc>
                <a:spcPct val="90000"/>
              </a:lnSpc>
              <a:spcBef>
                <a:spcPts val="400"/>
              </a:spcBef>
              <a:spcAft>
                <a:spcPts val="0"/>
              </a:spcAft>
              <a:buSzPts val="1600"/>
              <a:buNone/>
              <a:defRPr sz="1600" b="1"/>
            </a:lvl4pPr>
            <a:lvl5pPr marL="2286000" lvl="4" indent="-228600" algn="l">
              <a:lnSpc>
                <a:spcPct val="90000"/>
              </a:lnSpc>
              <a:spcBef>
                <a:spcPts val="400"/>
              </a:spcBef>
              <a:spcAft>
                <a:spcPts val="0"/>
              </a:spcAft>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50" name="Google Shape;50;p16"/>
          <p:cNvSpPr txBox="1">
            <a:spLocks noGrp="1"/>
          </p:cNvSpPr>
          <p:nvPr>
            <p:ph type="body" idx="2"/>
          </p:nvPr>
        </p:nvSpPr>
        <p:spPr>
          <a:xfrm>
            <a:off x="768096" y="2967788"/>
            <a:ext cx="3566160" cy="3341572"/>
          </a:xfrm>
          <a:prstGeom prst="rect">
            <a:avLst/>
          </a:prstGeom>
          <a:noFill/>
          <a:ln>
            <a:noFill/>
          </a:ln>
        </p:spPr>
        <p:txBody>
          <a:bodyPr spcFirstLastPara="1" wrap="square" lIns="45700" tIns="45700" rIns="4570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51" name="Google Shape;51;p16"/>
          <p:cNvSpPr txBox="1">
            <a:spLocks noGrp="1"/>
          </p:cNvSpPr>
          <p:nvPr>
            <p:ph type="body" idx="3"/>
          </p:nvPr>
        </p:nvSpPr>
        <p:spPr>
          <a:xfrm>
            <a:off x="4491990" y="2179636"/>
            <a:ext cx="3566160" cy="822960"/>
          </a:xfrm>
          <a:prstGeom prst="rect">
            <a:avLst/>
          </a:prstGeom>
          <a:noFill/>
          <a:ln>
            <a:noFill/>
          </a:ln>
        </p:spPr>
        <p:txBody>
          <a:bodyPr spcFirstLastPara="1" wrap="square" lIns="137150" tIns="45700" rIns="137150" bIns="45700" anchor="ctr" anchorCtr="0">
            <a:normAutofit/>
          </a:bodyPr>
          <a:lstStyle>
            <a:lvl1pPr marL="457200" lvl="0" indent="-228600" algn="l">
              <a:lnSpc>
                <a:spcPct val="90000"/>
              </a:lnSpc>
              <a:spcBef>
                <a:spcPts val="0"/>
              </a:spcBef>
              <a:spcAft>
                <a:spcPts val="0"/>
              </a:spcAft>
              <a:buSzPts val="2200"/>
              <a:buNone/>
              <a:defRPr sz="2200" b="0" cap="none">
                <a:solidFill>
                  <a:schemeClr val="accent1"/>
                </a:solidFill>
                <a:latin typeface="Twentieth Century"/>
                <a:ea typeface="Twentieth Century"/>
                <a:cs typeface="Twentieth Century"/>
                <a:sym typeface="Twentieth Century"/>
              </a:defRPr>
            </a:lvl1pPr>
            <a:lvl2pPr marL="914400" lvl="1" indent="-228600" algn="l">
              <a:lnSpc>
                <a:spcPct val="90000"/>
              </a:lnSpc>
              <a:spcBef>
                <a:spcPts val="200"/>
              </a:spcBef>
              <a:spcAft>
                <a:spcPts val="0"/>
              </a:spcAft>
              <a:buSzPts val="2000"/>
              <a:buNone/>
              <a:defRPr sz="2000" b="1"/>
            </a:lvl2pPr>
            <a:lvl3pPr marL="1371600" lvl="2" indent="-228600" algn="l">
              <a:lnSpc>
                <a:spcPct val="90000"/>
              </a:lnSpc>
              <a:spcBef>
                <a:spcPts val="400"/>
              </a:spcBef>
              <a:spcAft>
                <a:spcPts val="0"/>
              </a:spcAft>
              <a:buSzPts val="1800"/>
              <a:buNone/>
              <a:defRPr sz="1800" b="1"/>
            </a:lvl3pPr>
            <a:lvl4pPr marL="1828800" lvl="3" indent="-228600" algn="l">
              <a:lnSpc>
                <a:spcPct val="90000"/>
              </a:lnSpc>
              <a:spcBef>
                <a:spcPts val="400"/>
              </a:spcBef>
              <a:spcAft>
                <a:spcPts val="0"/>
              </a:spcAft>
              <a:buSzPts val="1600"/>
              <a:buNone/>
              <a:defRPr sz="1600" b="1"/>
            </a:lvl4pPr>
            <a:lvl5pPr marL="2286000" lvl="4" indent="-228600" algn="l">
              <a:lnSpc>
                <a:spcPct val="90000"/>
              </a:lnSpc>
              <a:spcBef>
                <a:spcPts val="400"/>
              </a:spcBef>
              <a:spcAft>
                <a:spcPts val="0"/>
              </a:spcAft>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52" name="Google Shape;52;p16"/>
          <p:cNvSpPr txBox="1">
            <a:spLocks noGrp="1"/>
          </p:cNvSpPr>
          <p:nvPr>
            <p:ph type="body" idx="4"/>
          </p:nvPr>
        </p:nvSpPr>
        <p:spPr>
          <a:xfrm>
            <a:off x="4491990" y="2967788"/>
            <a:ext cx="3566160" cy="3341572"/>
          </a:xfrm>
          <a:prstGeom prst="rect">
            <a:avLst/>
          </a:prstGeom>
          <a:noFill/>
          <a:ln>
            <a:noFill/>
          </a:ln>
        </p:spPr>
        <p:txBody>
          <a:bodyPr spcFirstLastPara="1" wrap="square" lIns="45700" tIns="45700" rIns="4570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53" name="Google Shape;53;p16"/>
          <p:cNvSpPr txBox="1">
            <a:spLocks noGrp="1"/>
          </p:cNvSpPr>
          <p:nvPr>
            <p:ph type="dt" idx="10"/>
          </p:nvPr>
        </p:nvSpPr>
        <p:spPr>
          <a:xfrm>
            <a:off x="768097" y="6470704"/>
            <a:ext cx="1615607" cy="27432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16"/>
          <p:cNvSpPr txBox="1">
            <a:spLocks noGrp="1"/>
          </p:cNvSpPr>
          <p:nvPr>
            <p:ph type="ftr" idx="11"/>
          </p:nvPr>
        </p:nvSpPr>
        <p:spPr>
          <a:xfrm>
            <a:off x="3632200" y="6470704"/>
            <a:ext cx="4426094" cy="27432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16"/>
          <p:cNvSpPr txBox="1">
            <a:spLocks noGrp="1"/>
          </p:cNvSpPr>
          <p:nvPr>
            <p:ph type="sldNum" idx="12"/>
          </p:nvPr>
        </p:nvSpPr>
        <p:spPr>
          <a:xfrm>
            <a:off x="8128000" y="6470704"/>
            <a:ext cx="730250" cy="274320"/>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ca-E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56"/>
        <p:cNvGrpSpPr/>
        <p:nvPr/>
      </p:nvGrpSpPr>
      <p:grpSpPr>
        <a:xfrm>
          <a:off x="0" y="0"/>
          <a:ext cx="0" cy="0"/>
          <a:chOff x="0" y="0"/>
          <a:chExt cx="0" cy="0"/>
        </a:xfrm>
      </p:grpSpPr>
      <p:sp>
        <p:nvSpPr>
          <p:cNvPr id="57" name="Google Shape;57;p17"/>
          <p:cNvSpPr txBox="1">
            <a:spLocks noGrp="1"/>
          </p:cNvSpPr>
          <p:nvPr>
            <p:ph type="title"/>
          </p:nvPr>
        </p:nvSpPr>
        <p:spPr>
          <a:xfrm>
            <a:off x="768096" y="585216"/>
            <a:ext cx="7290054" cy="1499616"/>
          </a:xfrm>
          <a:prstGeom prst="rect">
            <a:avLst/>
          </a:prstGeom>
          <a:noFill/>
          <a:ln>
            <a:noFill/>
          </a:ln>
        </p:spPr>
        <p:txBody>
          <a:bodyPr spcFirstLastPara="1" wrap="square" lIns="91425" tIns="45700" rIns="91425" bIns="45700" anchor="ctr" anchorCtr="0">
            <a:normAutofit/>
          </a:bodyPr>
          <a:lstStyle>
            <a:lvl1pPr lvl="0" algn="l">
              <a:lnSpc>
                <a:spcPct val="80000"/>
              </a:lnSpc>
              <a:spcBef>
                <a:spcPts val="0"/>
              </a:spcBef>
              <a:spcAft>
                <a:spcPts val="0"/>
              </a:spcAft>
              <a:buClr>
                <a:srgbClr val="0C0C0C"/>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17"/>
          <p:cNvSpPr txBox="1">
            <a:spLocks noGrp="1"/>
          </p:cNvSpPr>
          <p:nvPr>
            <p:ph type="dt" idx="10"/>
          </p:nvPr>
        </p:nvSpPr>
        <p:spPr>
          <a:xfrm>
            <a:off x="768097" y="6470704"/>
            <a:ext cx="1615607" cy="27432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7"/>
          <p:cNvSpPr txBox="1">
            <a:spLocks noGrp="1"/>
          </p:cNvSpPr>
          <p:nvPr>
            <p:ph type="ftr" idx="11"/>
          </p:nvPr>
        </p:nvSpPr>
        <p:spPr>
          <a:xfrm>
            <a:off x="3632200" y="6470704"/>
            <a:ext cx="4426094" cy="27432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7"/>
          <p:cNvSpPr txBox="1">
            <a:spLocks noGrp="1"/>
          </p:cNvSpPr>
          <p:nvPr>
            <p:ph type="sldNum" idx="12"/>
          </p:nvPr>
        </p:nvSpPr>
        <p:spPr>
          <a:xfrm>
            <a:off x="8128000" y="6470704"/>
            <a:ext cx="730250" cy="274320"/>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ca-E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61"/>
        <p:cNvGrpSpPr/>
        <p:nvPr/>
      </p:nvGrpSpPr>
      <p:grpSpPr>
        <a:xfrm>
          <a:off x="0" y="0"/>
          <a:ext cx="0" cy="0"/>
          <a:chOff x="0" y="0"/>
          <a:chExt cx="0" cy="0"/>
        </a:xfrm>
      </p:grpSpPr>
      <p:sp>
        <p:nvSpPr>
          <p:cNvPr id="62" name="Google Shape;62;p18"/>
          <p:cNvSpPr txBox="1">
            <a:spLocks noGrp="1"/>
          </p:cNvSpPr>
          <p:nvPr>
            <p:ph type="title"/>
          </p:nvPr>
        </p:nvSpPr>
        <p:spPr>
          <a:xfrm>
            <a:off x="768096" y="471509"/>
            <a:ext cx="3291840" cy="1737360"/>
          </a:xfrm>
          <a:prstGeom prst="rect">
            <a:avLst/>
          </a:prstGeom>
          <a:noFill/>
          <a:ln>
            <a:noFill/>
          </a:ln>
        </p:spPr>
        <p:txBody>
          <a:bodyPr spcFirstLastPara="1" wrap="square" lIns="91425" tIns="45700" rIns="91425" bIns="45700" anchor="ctr" anchorCtr="0">
            <a:noAutofit/>
          </a:bodyPr>
          <a:lstStyle>
            <a:lvl1pPr lvl="0" algn="l">
              <a:lnSpc>
                <a:spcPct val="80000"/>
              </a:lnSpc>
              <a:spcBef>
                <a:spcPts val="0"/>
              </a:spcBef>
              <a:spcAft>
                <a:spcPts val="0"/>
              </a:spcAft>
              <a:buClr>
                <a:srgbClr val="0C0C0C"/>
              </a:buClr>
              <a:buSzPts val="3600"/>
              <a:buFont typeface="Twentieth Century"/>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8"/>
          <p:cNvSpPr txBox="1">
            <a:spLocks noGrp="1"/>
          </p:cNvSpPr>
          <p:nvPr>
            <p:ph type="body" idx="1"/>
          </p:nvPr>
        </p:nvSpPr>
        <p:spPr>
          <a:xfrm>
            <a:off x="4286250" y="822960"/>
            <a:ext cx="4258818" cy="5184648"/>
          </a:xfrm>
          <a:prstGeom prst="rect">
            <a:avLst/>
          </a:prstGeom>
          <a:noFill/>
          <a:ln>
            <a:noFill/>
          </a:ln>
        </p:spPr>
        <p:txBody>
          <a:bodyPr spcFirstLastPara="1" wrap="square" lIns="45700" tIns="45700" rIns="45700" bIns="45700" anchor="t" anchorCtr="0">
            <a:normAutofit/>
          </a:bodyPr>
          <a:lstStyle>
            <a:lvl1pPr marL="457200" lvl="0" indent="-355600" algn="l">
              <a:lnSpc>
                <a:spcPct val="90000"/>
              </a:lnSpc>
              <a:spcBef>
                <a:spcPts val="1200"/>
              </a:spcBef>
              <a:spcAft>
                <a:spcPts val="0"/>
              </a:spcAft>
              <a:buSzPts val="2000"/>
              <a:buChar char=" "/>
              <a:defRPr sz="2000"/>
            </a:lvl1pPr>
            <a:lvl2pPr marL="914400" lvl="1" indent="-330200" algn="l">
              <a:lnSpc>
                <a:spcPct val="90000"/>
              </a:lnSpc>
              <a:spcBef>
                <a:spcPts val="200"/>
              </a:spcBef>
              <a:spcAft>
                <a:spcPts val="0"/>
              </a:spcAft>
              <a:buSzPts val="1600"/>
              <a:buChar char="🢝"/>
              <a:defRPr sz="1600"/>
            </a:lvl2pPr>
            <a:lvl3pPr marL="1371600" lvl="2" indent="-304800" algn="l">
              <a:lnSpc>
                <a:spcPct val="90000"/>
              </a:lnSpc>
              <a:spcBef>
                <a:spcPts val="400"/>
              </a:spcBef>
              <a:spcAft>
                <a:spcPts val="0"/>
              </a:spcAft>
              <a:buSzPts val="1200"/>
              <a:buChar char="🢝"/>
              <a:defRPr sz="1200"/>
            </a:lvl3pPr>
            <a:lvl4pPr marL="1828800" lvl="3" indent="-304800" algn="l">
              <a:lnSpc>
                <a:spcPct val="90000"/>
              </a:lnSpc>
              <a:spcBef>
                <a:spcPts val="400"/>
              </a:spcBef>
              <a:spcAft>
                <a:spcPts val="0"/>
              </a:spcAft>
              <a:buSzPts val="1200"/>
              <a:buChar char="🢝"/>
              <a:defRPr sz="1200"/>
            </a:lvl4pPr>
            <a:lvl5pPr marL="2286000" lvl="4" indent="-304800" algn="l">
              <a:lnSpc>
                <a:spcPct val="90000"/>
              </a:lnSpc>
              <a:spcBef>
                <a:spcPts val="400"/>
              </a:spcBef>
              <a:spcAft>
                <a:spcPts val="0"/>
              </a:spcAft>
              <a:buSzPts val="1200"/>
              <a:buChar char="🢝"/>
              <a:defRPr sz="1200"/>
            </a:lvl5pPr>
            <a:lvl6pPr marL="2743200" lvl="5" indent="-304800" algn="l">
              <a:lnSpc>
                <a:spcPct val="90000"/>
              </a:lnSpc>
              <a:spcBef>
                <a:spcPts val="400"/>
              </a:spcBef>
              <a:spcAft>
                <a:spcPts val="0"/>
              </a:spcAft>
              <a:buSzPts val="1200"/>
              <a:buChar char="🢝"/>
              <a:defRPr sz="1200"/>
            </a:lvl6pPr>
            <a:lvl7pPr marL="3200400" lvl="6" indent="-304800" algn="l">
              <a:lnSpc>
                <a:spcPct val="90000"/>
              </a:lnSpc>
              <a:spcBef>
                <a:spcPts val="400"/>
              </a:spcBef>
              <a:spcAft>
                <a:spcPts val="0"/>
              </a:spcAft>
              <a:buSzPts val="1200"/>
              <a:buChar char="🢝"/>
              <a:defRPr sz="1200"/>
            </a:lvl7pPr>
            <a:lvl8pPr marL="3657600" lvl="7" indent="-304800" algn="l">
              <a:lnSpc>
                <a:spcPct val="90000"/>
              </a:lnSpc>
              <a:spcBef>
                <a:spcPts val="400"/>
              </a:spcBef>
              <a:spcAft>
                <a:spcPts val="0"/>
              </a:spcAft>
              <a:buSzPts val="1200"/>
              <a:buChar char="🢝"/>
              <a:defRPr sz="1200"/>
            </a:lvl8pPr>
            <a:lvl9pPr marL="4114800" lvl="8" indent="-304800" algn="l">
              <a:lnSpc>
                <a:spcPct val="90000"/>
              </a:lnSpc>
              <a:spcBef>
                <a:spcPts val="400"/>
              </a:spcBef>
              <a:spcAft>
                <a:spcPts val="400"/>
              </a:spcAft>
              <a:buSzPts val="1200"/>
              <a:buChar char="🢝"/>
              <a:defRPr sz="1200"/>
            </a:lvl9pPr>
          </a:lstStyle>
          <a:p>
            <a:endParaRPr/>
          </a:p>
        </p:txBody>
      </p:sp>
      <p:sp>
        <p:nvSpPr>
          <p:cNvPr id="64" name="Google Shape;64;p18"/>
          <p:cNvSpPr txBox="1">
            <a:spLocks noGrp="1"/>
          </p:cNvSpPr>
          <p:nvPr>
            <p:ph type="body" idx="2"/>
          </p:nvPr>
        </p:nvSpPr>
        <p:spPr>
          <a:xfrm>
            <a:off x="768096" y="2257506"/>
            <a:ext cx="3291840" cy="3762294"/>
          </a:xfrm>
          <a:prstGeom prst="rect">
            <a:avLst/>
          </a:prstGeom>
          <a:noFill/>
          <a:ln>
            <a:noFill/>
          </a:ln>
        </p:spPr>
        <p:txBody>
          <a:bodyPr spcFirstLastPara="1" wrap="square" lIns="91425" tIns="45700" rIns="91425" bIns="45700" anchor="t" anchorCtr="0">
            <a:normAutofit/>
          </a:bodyPr>
          <a:lstStyle>
            <a:lvl1pPr marL="457200" lvl="0" indent="-228600" algn="l">
              <a:lnSpc>
                <a:spcPct val="108000"/>
              </a:lnSpc>
              <a:spcBef>
                <a:spcPts val="600"/>
              </a:spcBef>
              <a:spcAft>
                <a:spcPts val="0"/>
              </a:spcAft>
              <a:buSzPts val="1600"/>
              <a:buNone/>
              <a:defRPr sz="1600"/>
            </a:lvl1pPr>
            <a:lvl2pPr marL="914400" lvl="1" indent="-228600" algn="l">
              <a:lnSpc>
                <a:spcPct val="90000"/>
              </a:lnSpc>
              <a:spcBef>
                <a:spcPts val="200"/>
              </a:spcBef>
              <a:spcAft>
                <a:spcPts val="0"/>
              </a:spcAft>
              <a:buSzPts val="1200"/>
              <a:buNone/>
              <a:defRPr sz="1200"/>
            </a:lvl2pPr>
            <a:lvl3pPr marL="1371600" lvl="2" indent="-228600" algn="l">
              <a:lnSpc>
                <a:spcPct val="90000"/>
              </a:lnSpc>
              <a:spcBef>
                <a:spcPts val="400"/>
              </a:spcBef>
              <a:spcAft>
                <a:spcPts val="0"/>
              </a:spcAft>
              <a:buSzPts val="1000"/>
              <a:buNone/>
              <a:defRPr sz="1000"/>
            </a:lvl3pPr>
            <a:lvl4pPr marL="1828800" lvl="3" indent="-228600" algn="l">
              <a:lnSpc>
                <a:spcPct val="90000"/>
              </a:lnSpc>
              <a:spcBef>
                <a:spcPts val="400"/>
              </a:spcBef>
              <a:spcAft>
                <a:spcPts val="0"/>
              </a:spcAft>
              <a:buSzPts val="900"/>
              <a:buNone/>
              <a:defRPr sz="900"/>
            </a:lvl4pPr>
            <a:lvl5pPr marL="2286000" lvl="4" indent="-228600" algn="l">
              <a:lnSpc>
                <a:spcPct val="90000"/>
              </a:lnSpc>
              <a:spcBef>
                <a:spcPts val="400"/>
              </a:spcBef>
              <a:spcAft>
                <a:spcPts val="0"/>
              </a:spcAft>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65" name="Google Shape;65;p18"/>
          <p:cNvSpPr txBox="1">
            <a:spLocks noGrp="1"/>
          </p:cNvSpPr>
          <p:nvPr>
            <p:ph type="dt" idx="10"/>
          </p:nvPr>
        </p:nvSpPr>
        <p:spPr>
          <a:xfrm>
            <a:off x="768097" y="6470704"/>
            <a:ext cx="1615607" cy="27432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8"/>
          <p:cNvSpPr txBox="1">
            <a:spLocks noGrp="1"/>
          </p:cNvSpPr>
          <p:nvPr>
            <p:ph type="ftr" idx="11"/>
          </p:nvPr>
        </p:nvSpPr>
        <p:spPr>
          <a:xfrm>
            <a:off x="3632200" y="6470704"/>
            <a:ext cx="4426094" cy="27432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8"/>
          <p:cNvSpPr txBox="1">
            <a:spLocks noGrp="1"/>
          </p:cNvSpPr>
          <p:nvPr>
            <p:ph type="sldNum" idx="12"/>
          </p:nvPr>
        </p:nvSpPr>
        <p:spPr>
          <a:xfrm>
            <a:off x="8128000" y="6470704"/>
            <a:ext cx="730250" cy="274320"/>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ca-E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342900" y="4960138"/>
            <a:ext cx="5829300" cy="1463040"/>
          </a:xfrm>
          <a:prstGeom prst="rect">
            <a:avLst/>
          </a:prstGeom>
          <a:noFill/>
          <a:ln>
            <a:noFill/>
          </a:ln>
        </p:spPr>
        <p:txBody>
          <a:bodyPr spcFirstLastPara="1" wrap="square" lIns="91425" tIns="45700" rIns="91425" bIns="45700" anchor="ctr" anchorCtr="0">
            <a:normAutofit/>
          </a:bodyPr>
          <a:lstStyle>
            <a:lvl1pPr lvl="0" algn="r">
              <a:lnSpc>
                <a:spcPct val="80000"/>
              </a:lnSpc>
              <a:spcBef>
                <a:spcPts val="0"/>
              </a:spcBef>
              <a:spcAft>
                <a:spcPts val="0"/>
              </a:spcAft>
              <a:buClr>
                <a:srgbClr val="0C0C0C"/>
              </a:buClr>
              <a:buSzPts val="4400"/>
              <a:buFont typeface="Twentieth Century"/>
              <a:buNone/>
              <a:defRPr sz="4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9"/>
          <p:cNvSpPr>
            <a:spLocks noGrp="1"/>
          </p:cNvSpPr>
          <p:nvPr>
            <p:ph type="pic" idx="2"/>
          </p:nvPr>
        </p:nvSpPr>
        <p:spPr>
          <a:xfrm>
            <a:off x="0" y="-1"/>
            <a:ext cx="9141714" cy="4572000"/>
          </a:xfrm>
          <a:prstGeom prst="rect">
            <a:avLst/>
          </a:prstGeom>
          <a:solidFill>
            <a:srgbClr val="76CEEF"/>
          </a:solidFill>
          <a:ln>
            <a:noFill/>
          </a:ln>
        </p:spPr>
      </p:sp>
      <p:sp>
        <p:nvSpPr>
          <p:cNvPr id="71" name="Google Shape;71;p19"/>
          <p:cNvSpPr txBox="1">
            <a:spLocks noGrp="1"/>
          </p:cNvSpPr>
          <p:nvPr>
            <p:ph type="body" idx="1"/>
          </p:nvPr>
        </p:nvSpPr>
        <p:spPr>
          <a:xfrm>
            <a:off x="6457950" y="4960138"/>
            <a:ext cx="2400300" cy="1463040"/>
          </a:xfrm>
          <a:prstGeom prst="rect">
            <a:avLst/>
          </a:prstGeom>
          <a:noFill/>
          <a:ln>
            <a:noFill/>
          </a:ln>
        </p:spPr>
        <p:txBody>
          <a:bodyPr spcFirstLastPara="1" wrap="square" lIns="91425" tIns="45700" rIns="91425" bIns="45700" anchor="ctr" anchorCtr="0">
            <a:normAutofit/>
          </a:bodyPr>
          <a:lstStyle>
            <a:lvl1pPr marL="457200" lvl="0" indent="-228600" algn="l">
              <a:lnSpc>
                <a:spcPct val="100000"/>
              </a:lnSpc>
              <a:spcBef>
                <a:spcPts val="0"/>
              </a:spcBef>
              <a:spcAft>
                <a:spcPts val="0"/>
              </a:spcAft>
              <a:buSzPts val="1600"/>
              <a:buNone/>
              <a:defRPr sz="1600">
                <a:solidFill>
                  <a:srgbClr val="0C0C0C"/>
                </a:solidFill>
              </a:defRPr>
            </a:lvl1pPr>
            <a:lvl2pPr marL="914400" lvl="1" indent="-228600" algn="l">
              <a:lnSpc>
                <a:spcPct val="90000"/>
              </a:lnSpc>
              <a:spcBef>
                <a:spcPts val="200"/>
              </a:spcBef>
              <a:spcAft>
                <a:spcPts val="0"/>
              </a:spcAft>
              <a:buSzPts val="1050"/>
              <a:buNone/>
              <a:defRPr sz="1050"/>
            </a:lvl2pPr>
            <a:lvl3pPr marL="1371600" lvl="2" indent="-228600" algn="l">
              <a:lnSpc>
                <a:spcPct val="90000"/>
              </a:lnSpc>
              <a:spcBef>
                <a:spcPts val="400"/>
              </a:spcBef>
              <a:spcAft>
                <a:spcPts val="0"/>
              </a:spcAft>
              <a:buSzPts val="900"/>
              <a:buNone/>
              <a:defRPr sz="900"/>
            </a:lvl3pPr>
            <a:lvl4pPr marL="1828800" lvl="3" indent="-228600" algn="l">
              <a:lnSpc>
                <a:spcPct val="90000"/>
              </a:lnSpc>
              <a:spcBef>
                <a:spcPts val="400"/>
              </a:spcBef>
              <a:spcAft>
                <a:spcPts val="0"/>
              </a:spcAft>
              <a:buSzPts val="750"/>
              <a:buNone/>
              <a:defRPr sz="750"/>
            </a:lvl4pPr>
            <a:lvl5pPr marL="2286000" lvl="4" indent="-228600" algn="l">
              <a:lnSpc>
                <a:spcPct val="90000"/>
              </a:lnSpc>
              <a:spcBef>
                <a:spcPts val="400"/>
              </a:spcBef>
              <a:spcAft>
                <a:spcPts val="0"/>
              </a:spcAft>
              <a:buSzPts val="750"/>
              <a:buNone/>
              <a:defRPr sz="750"/>
            </a:lvl5pPr>
            <a:lvl6pPr marL="2743200" lvl="5" indent="-228600" algn="l">
              <a:lnSpc>
                <a:spcPct val="90000"/>
              </a:lnSpc>
              <a:spcBef>
                <a:spcPts val="400"/>
              </a:spcBef>
              <a:spcAft>
                <a:spcPts val="0"/>
              </a:spcAft>
              <a:buSzPts val="750"/>
              <a:buNone/>
              <a:defRPr sz="750"/>
            </a:lvl6pPr>
            <a:lvl7pPr marL="3200400" lvl="6" indent="-228600" algn="l">
              <a:lnSpc>
                <a:spcPct val="90000"/>
              </a:lnSpc>
              <a:spcBef>
                <a:spcPts val="400"/>
              </a:spcBef>
              <a:spcAft>
                <a:spcPts val="0"/>
              </a:spcAft>
              <a:buSzPts val="750"/>
              <a:buNone/>
              <a:defRPr sz="750"/>
            </a:lvl7pPr>
            <a:lvl8pPr marL="3657600" lvl="7" indent="-228600" algn="l">
              <a:lnSpc>
                <a:spcPct val="90000"/>
              </a:lnSpc>
              <a:spcBef>
                <a:spcPts val="400"/>
              </a:spcBef>
              <a:spcAft>
                <a:spcPts val="0"/>
              </a:spcAft>
              <a:buSzPts val="750"/>
              <a:buNone/>
              <a:defRPr sz="750"/>
            </a:lvl8pPr>
            <a:lvl9pPr marL="4114800" lvl="8" indent="-228600" algn="l">
              <a:lnSpc>
                <a:spcPct val="90000"/>
              </a:lnSpc>
              <a:spcBef>
                <a:spcPts val="400"/>
              </a:spcBef>
              <a:spcAft>
                <a:spcPts val="400"/>
              </a:spcAft>
              <a:buSzPts val="750"/>
              <a:buNone/>
              <a:defRPr sz="750"/>
            </a:lvl9pPr>
          </a:lstStyle>
          <a:p>
            <a:endParaRPr/>
          </a:p>
        </p:txBody>
      </p:sp>
      <p:sp>
        <p:nvSpPr>
          <p:cNvPr id="72" name="Google Shape;72;p19"/>
          <p:cNvSpPr txBox="1">
            <a:spLocks noGrp="1"/>
          </p:cNvSpPr>
          <p:nvPr>
            <p:ph type="dt" idx="10"/>
          </p:nvPr>
        </p:nvSpPr>
        <p:spPr>
          <a:xfrm>
            <a:off x="768097" y="6470704"/>
            <a:ext cx="1615607" cy="27432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9"/>
          <p:cNvSpPr txBox="1">
            <a:spLocks noGrp="1"/>
          </p:cNvSpPr>
          <p:nvPr>
            <p:ph type="ftr" idx="11"/>
          </p:nvPr>
        </p:nvSpPr>
        <p:spPr>
          <a:xfrm>
            <a:off x="3632200" y="6470704"/>
            <a:ext cx="4426094" cy="27432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9"/>
          <p:cNvSpPr txBox="1">
            <a:spLocks noGrp="1"/>
          </p:cNvSpPr>
          <p:nvPr>
            <p:ph type="sldNum" idx="12"/>
          </p:nvPr>
        </p:nvSpPr>
        <p:spPr>
          <a:xfrm>
            <a:off x="8128000" y="6470704"/>
            <a:ext cx="730250" cy="274320"/>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ca-ES"/>
              <a:t>‹Nº›</a:t>
            </a:fld>
            <a:endParaRPr/>
          </a:p>
        </p:txBody>
      </p:sp>
      <p:cxnSp>
        <p:nvCxnSpPr>
          <p:cNvPr id="75" name="Google Shape;75;p19"/>
          <p:cNvCxnSpPr/>
          <p:nvPr/>
        </p:nvCxnSpPr>
        <p:spPr>
          <a:xfrm rot="10800000">
            <a:off x="6290132" y="5264106"/>
            <a:ext cx="0" cy="914400"/>
          </a:xfrm>
          <a:prstGeom prst="straightConnector1">
            <a:avLst/>
          </a:prstGeom>
          <a:noFill/>
          <a:ln w="19050" cap="flat" cmpd="sng">
            <a:solidFill>
              <a:schemeClr val="accent1"/>
            </a:solidFill>
            <a:prstDash val="solid"/>
            <a:round/>
            <a:headEnd type="none" w="sm" len="sm"/>
            <a:tailEnd type="none" w="sm" len="sm"/>
          </a:ln>
        </p:spPr>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0"/>
          <p:cNvSpPr txBox="1">
            <a:spLocks noGrp="1"/>
          </p:cNvSpPr>
          <p:nvPr>
            <p:ph type="title"/>
          </p:nvPr>
        </p:nvSpPr>
        <p:spPr>
          <a:xfrm>
            <a:off x="768096" y="585216"/>
            <a:ext cx="7290054" cy="1499616"/>
          </a:xfrm>
          <a:prstGeom prst="rect">
            <a:avLst/>
          </a:prstGeom>
          <a:noFill/>
          <a:ln>
            <a:noFill/>
          </a:ln>
        </p:spPr>
        <p:txBody>
          <a:bodyPr spcFirstLastPara="1" wrap="square" lIns="91425" tIns="45700" rIns="91425" bIns="45700" anchor="ctr" anchorCtr="0">
            <a:normAutofit/>
          </a:bodyPr>
          <a:lstStyle>
            <a:lvl1pPr marR="0" lvl="0" algn="l" rtl="0">
              <a:lnSpc>
                <a:spcPct val="80000"/>
              </a:lnSpc>
              <a:spcBef>
                <a:spcPts val="0"/>
              </a:spcBef>
              <a:spcAft>
                <a:spcPts val="0"/>
              </a:spcAft>
              <a:buClr>
                <a:srgbClr val="0C0C0C"/>
              </a:buClr>
              <a:buSzPts val="4400"/>
              <a:buFont typeface="Twentieth Century"/>
              <a:buNone/>
              <a:defRPr sz="4400" b="0" i="0" u="none" strike="noStrike" cap="none">
                <a:solidFill>
                  <a:srgbClr val="0C0C0C"/>
                </a:solidFill>
                <a:latin typeface="Twentieth Century"/>
                <a:ea typeface="Twentieth Century"/>
                <a:cs typeface="Twentieth Century"/>
                <a:sym typeface="Twentieth Centur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0"/>
          <p:cNvSpPr txBox="1">
            <a:spLocks noGrp="1"/>
          </p:cNvSpPr>
          <p:nvPr>
            <p:ph type="body" idx="1"/>
          </p:nvPr>
        </p:nvSpPr>
        <p:spPr>
          <a:xfrm>
            <a:off x="768096" y="2286000"/>
            <a:ext cx="7290055" cy="4023360"/>
          </a:xfrm>
          <a:prstGeom prst="rect">
            <a:avLst/>
          </a:prstGeom>
          <a:noFill/>
          <a:ln>
            <a:noFill/>
          </a:ln>
        </p:spPr>
        <p:txBody>
          <a:bodyPr spcFirstLastPara="1" wrap="square" lIns="45700" tIns="45700" rIns="45700" bIns="45700" anchor="t" anchorCtr="0">
            <a:normAutofit/>
          </a:bodyPr>
          <a:lstStyle>
            <a:lvl1pPr marL="457200" marR="0" lvl="0" indent="-355600" algn="l" rtl="0">
              <a:lnSpc>
                <a:spcPct val="90000"/>
              </a:lnSpc>
              <a:spcBef>
                <a:spcPts val="1200"/>
              </a:spcBef>
              <a:spcAft>
                <a:spcPts val="0"/>
              </a:spcAft>
              <a:buClr>
                <a:schemeClr val="accent1"/>
              </a:buClr>
              <a:buSzPts val="2000"/>
              <a:buFont typeface="Twentieth Century"/>
              <a:buChar char=" "/>
              <a:defRPr sz="2000" b="0" i="0" u="none" strike="noStrike" cap="none">
                <a:solidFill>
                  <a:schemeClr val="dk1"/>
                </a:solidFill>
                <a:latin typeface="Twentieth Century"/>
                <a:ea typeface="Twentieth Century"/>
                <a:cs typeface="Twentieth Century"/>
                <a:sym typeface="Twentieth Century"/>
              </a:defRPr>
            </a:lvl1pPr>
            <a:lvl2pPr marL="914400" marR="0" lvl="1" indent="-330200" algn="l" rtl="0">
              <a:lnSpc>
                <a:spcPct val="90000"/>
              </a:lnSpc>
              <a:spcBef>
                <a:spcPts val="200"/>
              </a:spcBef>
              <a:spcAft>
                <a:spcPts val="0"/>
              </a:spcAft>
              <a:buClr>
                <a:schemeClr val="accent1"/>
              </a:buClr>
              <a:buSzPts val="1600"/>
              <a:buFont typeface="Noto Sans Symbols"/>
              <a:buChar char="🢝"/>
              <a:defRPr sz="1600" b="0" i="0" u="none" strike="noStrike" cap="none">
                <a:solidFill>
                  <a:schemeClr val="dk1"/>
                </a:solidFill>
                <a:latin typeface="Twentieth Century"/>
                <a:ea typeface="Twentieth Century"/>
                <a:cs typeface="Twentieth Century"/>
                <a:sym typeface="Twentieth Century"/>
              </a:defRPr>
            </a:lvl2pPr>
            <a:lvl3pPr marL="1371600" marR="0" lvl="2" indent="-304800" algn="l" rtl="0">
              <a:lnSpc>
                <a:spcPct val="90000"/>
              </a:lnSpc>
              <a:spcBef>
                <a:spcPts val="400"/>
              </a:spcBef>
              <a:spcAft>
                <a:spcPts val="0"/>
              </a:spcAft>
              <a:buClr>
                <a:schemeClr val="accent1"/>
              </a:buClr>
              <a:buSzPts val="1200"/>
              <a:buFont typeface="Noto Sans Symbols"/>
              <a:buChar char="🢝"/>
              <a:defRPr sz="1200" b="0" i="0" u="none" strike="noStrike" cap="none">
                <a:solidFill>
                  <a:schemeClr val="dk1"/>
                </a:solidFill>
                <a:latin typeface="Twentieth Century"/>
                <a:ea typeface="Twentieth Century"/>
                <a:cs typeface="Twentieth Century"/>
                <a:sym typeface="Twentieth Century"/>
              </a:defRPr>
            </a:lvl3pPr>
            <a:lvl4pPr marL="1828800" marR="0" lvl="3" indent="-304800" algn="l" rtl="0">
              <a:lnSpc>
                <a:spcPct val="90000"/>
              </a:lnSpc>
              <a:spcBef>
                <a:spcPts val="400"/>
              </a:spcBef>
              <a:spcAft>
                <a:spcPts val="0"/>
              </a:spcAft>
              <a:buClr>
                <a:schemeClr val="accent1"/>
              </a:buClr>
              <a:buSzPts val="1200"/>
              <a:buFont typeface="Noto Sans Symbols"/>
              <a:buChar char="🢝"/>
              <a:defRPr sz="1200" b="0" i="0" u="none" strike="noStrike" cap="none">
                <a:solidFill>
                  <a:schemeClr val="dk1"/>
                </a:solidFill>
                <a:latin typeface="Twentieth Century"/>
                <a:ea typeface="Twentieth Century"/>
                <a:cs typeface="Twentieth Century"/>
                <a:sym typeface="Twentieth Century"/>
              </a:defRPr>
            </a:lvl4pPr>
            <a:lvl5pPr marL="2286000" marR="0" lvl="4" indent="-304800" algn="l" rtl="0">
              <a:lnSpc>
                <a:spcPct val="90000"/>
              </a:lnSpc>
              <a:spcBef>
                <a:spcPts val="400"/>
              </a:spcBef>
              <a:spcAft>
                <a:spcPts val="0"/>
              </a:spcAft>
              <a:buClr>
                <a:schemeClr val="accent1"/>
              </a:buClr>
              <a:buSzPts val="1200"/>
              <a:buFont typeface="Noto Sans Symbols"/>
              <a:buChar char="🢝"/>
              <a:defRPr sz="1200" b="0" i="0" u="none" strike="noStrike" cap="none">
                <a:solidFill>
                  <a:schemeClr val="dk1"/>
                </a:solidFill>
                <a:latin typeface="Twentieth Century"/>
                <a:ea typeface="Twentieth Century"/>
                <a:cs typeface="Twentieth Century"/>
                <a:sym typeface="Twentieth Century"/>
              </a:defRPr>
            </a:lvl5pPr>
            <a:lvl6pPr marL="2743200" marR="0" lvl="5" indent="-304800" algn="l" rtl="0">
              <a:lnSpc>
                <a:spcPct val="90000"/>
              </a:lnSpc>
              <a:spcBef>
                <a:spcPts val="400"/>
              </a:spcBef>
              <a:spcAft>
                <a:spcPts val="0"/>
              </a:spcAft>
              <a:buClr>
                <a:schemeClr val="accent1"/>
              </a:buClr>
              <a:buSzPts val="1200"/>
              <a:buFont typeface="Noto Sans Symbols"/>
              <a:buChar char="🢝"/>
              <a:defRPr sz="1200" b="0" i="0" u="none" strike="noStrike" cap="none">
                <a:solidFill>
                  <a:schemeClr val="dk1"/>
                </a:solidFill>
                <a:latin typeface="Twentieth Century"/>
                <a:ea typeface="Twentieth Century"/>
                <a:cs typeface="Twentieth Century"/>
                <a:sym typeface="Twentieth Century"/>
              </a:defRPr>
            </a:lvl6pPr>
            <a:lvl7pPr marL="3200400" marR="0" lvl="6" indent="-304800" algn="l" rtl="0">
              <a:lnSpc>
                <a:spcPct val="90000"/>
              </a:lnSpc>
              <a:spcBef>
                <a:spcPts val="400"/>
              </a:spcBef>
              <a:spcAft>
                <a:spcPts val="0"/>
              </a:spcAft>
              <a:buClr>
                <a:schemeClr val="accent1"/>
              </a:buClr>
              <a:buSzPts val="1200"/>
              <a:buFont typeface="Noto Sans Symbols"/>
              <a:buChar char="🢝"/>
              <a:defRPr sz="1200" b="0" i="0" u="none" strike="noStrike" cap="none">
                <a:solidFill>
                  <a:schemeClr val="dk1"/>
                </a:solidFill>
                <a:latin typeface="Twentieth Century"/>
                <a:ea typeface="Twentieth Century"/>
                <a:cs typeface="Twentieth Century"/>
                <a:sym typeface="Twentieth Century"/>
              </a:defRPr>
            </a:lvl7pPr>
            <a:lvl8pPr marL="3657600" marR="0" lvl="7" indent="-304800" algn="l" rtl="0">
              <a:lnSpc>
                <a:spcPct val="90000"/>
              </a:lnSpc>
              <a:spcBef>
                <a:spcPts val="400"/>
              </a:spcBef>
              <a:spcAft>
                <a:spcPts val="0"/>
              </a:spcAft>
              <a:buClr>
                <a:schemeClr val="accent1"/>
              </a:buClr>
              <a:buSzPts val="1200"/>
              <a:buFont typeface="Noto Sans Symbols"/>
              <a:buChar char="🢝"/>
              <a:defRPr sz="1200" b="0" i="0" u="none" strike="noStrike" cap="none">
                <a:solidFill>
                  <a:schemeClr val="dk1"/>
                </a:solidFill>
                <a:latin typeface="Twentieth Century"/>
                <a:ea typeface="Twentieth Century"/>
                <a:cs typeface="Twentieth Century"/>
                <a:sym typeface="Twentieth Century"/>
              </a:defRPr>
            </a:lvl8pPr>
            <a:lvl9pPr marL="4114800" marR="0" lvl="8" indent="-304800" algn="l" rtl="0">
              <a:lnSpc>
                <a:spcPct val="90000"/>
              </a:lnSpc>
              <a:spcBef>
                <a:spcPts val="400"/>
              </a:spcBef>
              <a:spcAft>
                <a:spcPts val="400"/>
              </a:spcAft>
              <a:buClr>
                <a:schemeClr val="accent1"/>
              </a:buClr>
              <a:buSzPts val="1200"/>
              <a:buFont typeface="Noto Sans Symbols"/>
              <a:buChar char="🢝"/>
              <a:defRPr sz="1200" b="0" i="0" u="none" strike="noStrike" cap="none">
                <a:solidFill>
                  <a:schemeClr val="dk1"/>
                </a:solidFill>
                <a:latin typeface="Twentieth Century"/>
                <a:ea typeface="Twentieth Century"/>
                <a:cs typeface="Twentieth Century"/>
                <a:sym typeface="Twentieth Century"/>
              </a:defRPr>
            </a:lvl9pPr>
          </a:lstStyle>
          <a:p>
            <a:endParaRPr/>
          </a:p>
        </p:txBody>
      </p:sp>
      <p:sp>
        <p:nvSpPr>
          <p:cNvPr id="8" name="Google Shape;8;p10"/>
          <p:cNvSpPr txBox="1">
            <a:spLocks noGrp="1"/>
          </p:cNvSpPr>
          <p:nvPr>
            <p:ph type="dt" idx="10"/>
          </p:nvPr>
        </p:nvSpPr>
        <p:spPr>
          <a:xfrm>
            <a:off x="768097" y="6470704"/>
            <a:ext cx="1615607" cy="27432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000" b="0" i="0" u="none" strike="noStrike" cap="none">
                <a:solidFill>
                  <a:srgbClr val="0C0C0C"/>
                </a:solidFill>
                <a:latin typeface="Twentieth Century"/>
                <a:ea typeface="Twentieth Century"/>
                <a:cs typeface="Twentieth Century"/>
                <a:sym typeface="Twentieth Century"/>
              </a:defRPr>
            </a:lvl1pPr>
            <a:lvl2pPr marR="0" lvl="1" algn="l" rtl="0">
              <a:spcBef>
                <a:spcPts val="0"/>
              </a:spcBef>
              <a:spcAft>
                <a:spcPts val="0"/>
              </a:spcAft>
              <a:buSzPts val="1400"/>
              <a:buNone/>
              <a:defRPr sz="1800" b="0" i="0" u="none" strike="noStrike" cap="none">
                <a:solidFill>
                  <a:schemeClr val="dk1"/>
                </a:solidFill>
                <a:latin typeface="Twentieth Century"/>
                <a:ea typeface="Twentieth Century"/>
                <a:cs typeface="Twentieth Century"/>
                <a:sym typeface="Twentieth Century"/>
              </a:defRPr>
            </a:lvl2pPr>
            <a:lvl3pPr marR="0" lvl="2" algn="l" rtl="0">
              <a:spcBef>
                <a:spcPts val="0"/>
              </a:spcBef>
              <a:spcAft>
                <a:spcPts val="0"/>
              </a:spcAft>
              <a:buSzPts val="1400"/>
              <a:buNone/>
              <a:defRPr sz="1800" b="0" i="0" u="none" strike="noStrike" cap="none">
                <a:solidFill>
                  <a:schemeClr val="dk1"/>
                </a:solidFill>
                <a:latin typeface="Twentieth Century"/>
                <a:ea typeface="Twentieth Century"/>
                <a:cs typeface="Twentieth Century"/>
                <a:sym typeface="Twentieth Century"/>
              </a:defRPr>
            </a:lvl3pPr>
            <a:lvl4pPr marR="0" lvl="3" algn="l" rtl="0">
              <a:spcBef>
                <a:spcPts val="0"/>
              </a:spcBef>
              <a:spcAft>
                <a:spcPts val="0"/>
              </a:spcAft>
              <a:buSzPts val="1400"/>
              <a:buNone/>
              <a:defRPr sz="1800" b="0" i="0" u="none" strike="noStrike" cap="none">
                <a:solidFill>
                  <a:schemeClr val="dk1"/>
                </a:solidFill>
                <a:latin typeface="Twentieth Century"/>
                <a:ea typeface="Twentieth Century"/>
                <a:cs typeface="Twentieth Century"/>
                <a:sym typeface="Twentieth Century"/>
              </a:defRPr>
            </a:lvl4pPr>
            <a:lvl5pPr marR="0" lvl="4" algn="l" rtl="0">
              <a:spcBef>
                <a:spcPts val="0"/>
              </a:spcBef>
              <a:spcAft>
                <a:spcPts val="0"/>
              </a:spcAft>
              <a:buSzPts val="1400"/>
              <a:buNone/>
              <a:defRPr sz="1800" b="0" i="0" u="none" strike="noStrike" cap="none">
                <a:solidFill>
                  <a:schemeClr val="dk1"/>
                </a:solidFill>
                <a:latin typeface="Twentieth Century"/>
                <a:ea typeface="Twentieth Century"/>
                <a:cs typeface="Twentieth Century"/>
                <a:sym typeface="Twentieth Century"/>
              </a:defRPr>
            </a:lvl5pPr>
            <a:lvl6pPr marR="0" lvl="5" algn="l" rtl="0">
              <a:spcBef>
                <a:spcPts val="0"/>
              </a:spcBef>
              <a:spcAft>
                <a:spcPts val="0"/>
              </a:spcAft>
              <a:buSzPts val="1400"/>
              <a:buNone/>
              <a:defRPr sz="1800" b="0" i="0" u="none" strike="noStrike" cap="none">
                <a:solidFill>
                  <a:schemeClr val="dk1"/>
                </a:solidFill>
                <a:latin typeface="Twentieth Century"/>
                <a:ea typeface="Twentieth Century"/>
                <a:cs typeface="Twentieth Century"/>
                <a:sym typeface="Twentieth Century"/>
              </a:defRPr>
            </a:lvl6pPr>
            <a:lvl7pPr marR="0" lvl="6" algn="l" rtl="0">
              <a:spcBef>
                <a:spcPts val="0"/>
              </a:spcBef>
              <a:spcAft>
                <a:spcPts val="0"/>
              </a:spcAft>
              <a:buSzPts val="1400"/>
              <a:buNone/>
              <a:defRPr sz="1800" b="0" i="0" u="none" strike="noStrike" cap="none">
                <a:solidFill>
                  <a:schemeClr val="dk1"/>
                </a:solidFill>
                <a:latin typeface="Twentieth Century"/>
                <a:ea typeface="Twentieth Century"/>
                <a:cs typeface="Twentieth Century"/>
                <a:sym typeface="Twentieth Century"/>
              </a:defRPr>
            </a:lvl7pPr>
            <a:lvl8pPr marR="0" lvl="7" algn="l" rtl="0">
              <a:spcBef>
                <a:spcPts val="0"/>
              </a:spcBef>
              <a:spcAft>
                <a:spcPts val="0"/>
              </a:spcAft>
              <a:buSzPts val="1400"/>
              <a:buNone/>
              <a:defRPr sz="1800" b="0" i="0" u="none" strike="noStrike" cap="none">
                <a:solidFill>
                  <a:schemeClr val="dk1"/>
                </a:solidFill>
                <a:latin typeface="Twentieth Century"/>
                <a:ea typeface="Twentieth Century"/>
                <a:cs typeface="Twentieth Century"/>
                <a:sym typeface="Twentieth Century"/>
              </a:defRPr>
            </a:lvl8pPr>
            <a:lvl9pPr marR="0" lvl="8" algn="l" rtl="0">
              <a:spcBef>
                <a:spcPts val="0"/>
              </a:spcBef>
              <a:spcAft>
                <a:spcPts val="0"/>
              </a:spcAft>
              <a:buSzPts val="1400"/>
              <a:buNone/>
              <a:defRPr sz="1800" b="0" i="0" u="none" strike="noStrike" cap="none">
                <a:solidFill>
                  <a:schemeClr val="dk1"/>
                </a:solidFill>
                <a:latin typeface="Twentieth Century"/>
                <a:ea typeface="Twentieth Century"/>
                <a:cs typeface="Twentieth Century"/>
                <a:sym typeface="Twentieth Century"/>
              </a:defRPr>
            </a:lvl9pPr>
          </a:lstStyle>
          <a:p>
            <a:endParaRPr/>
          </a:p>
        </p:txBody>
      </p:sp>
      <p:sp>
        <p:nvSpPr>
          <p:cNvPr id="9" name="Google Shape;9;p10"/>
          <p:cNvSpPr txBox="1">
            <a:spLocks noGrp="1"/>
          </p:cNvSpPr>
          <p:nvPr>
            <p:ph type="ftr" idx="11"/>
          </p:nvPr>
        </p:nvSpPr>
        <p:spPr>
          <a:xfrm>
            <a:off x="3632200" y="6470704"/>
            <a:ext cx="4426094" cy="274320"/>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000" b="0" i="0" u="none" strike="noStrike" cap="none">
                <a:solidFill>
                  <a:srgbClr val="0C0C0C"/>
                </a:solidFill>
                <a:latin typeface="Twentieth Century"/>
                <a:ea typeface="Twentieth Century"/>
                <a:cs typeface="Twentieth Century"/>
                <a:sym typeface="Twentieth Century"/>
              </a:defRPr>
            </a:lvl1pPr>
            <a:lvl2pPr marR="0" lvl="1" algn="l" rtl="0">
              <a:spcBef>
                <a:spcPts val="0"/>
              </a:spcBef>
              <a:spcAft>
                <a:spcPts val="0"/>
              </a:spcAft>
              <a:buSzPts val="1400"/>
              <a:buNone/>
              <a:defRPr sz="1800" b="0" i="0" u="none" strike="noStrike" cap="none">
                <a:solidFill>
                  <a:schemeClr val="dk1"/>
                </a:solidFill>
                <a:latin typeface="Twentieth Century"/>
                <a:ea typeface="Twentieth Century"/>
                <a:cs typeface="Twentieth Century"/>
                <a:sym typeface="Twentieth Century"/>
              </a:defRPr>
            </a:lvl2pPr>
            <a:lvl3pPr marR="0" lvl="2" algn="l" rtl="0">
              <a:spcBef>
                <a:spcPts val="0"/>
              </a:spcBef>
              <a:spcAft>
                <a:spcPts val="0"/>
              </a:spcAft>
              <a:buSzPts val="1400"/>
              <a:buNone/>
              <a:defRPr sz="1800" b="0" i="0" u="none" strike="noStrike" cap="none">
                <a:solidFill>
                  <a:schemeClr val="dk1"/>
                </a:solidFill>
                <a:latin typeface="Twentieth Century"/>
                <a:ea typeface="Twentieth Century"/>
                <a:cs typeface="Twentieth Century"/>
                <a:sym typeface="Twentieth Century"/>
              </a:defRPr>
            </a:lvl3pPr>
            <a:lvl4pPr marR="0" lvl="3" algn="l" rtl="0">
              <a:spcBef>
                <a:spcPts val="0"/>
              </a:spcBef>
              <a:spcAft>
                <a:spcPts val="0"/>
              </a:spcAft>
              <a:buSzPts val="1400"/>
              <a:buNone/>
              <a:defRPr sz="1800" b="0" i="0" u="none" strike="noStrike" cap="none">
                <a:solidFill>
                  <a:schemeClr val="dk1"/>
                </a:solidFill>
                <a:latin typeface="Twentieth Century"/>
                <a:ea typeface="Twentieth Century"/>
                <a:cs typeface="Twentieth Century"/>
                <a:sym typeface="Twentieth Century"/>
              </a:defRPr>
            </a:lvl4pPr>
            <a:lvl5pPr marR="0" lvl="4" algn="l" rtl="0">
              <a:spcBef>
                <a:spcPts val="0"/>
              </a:spcBef>
              <a:spcAft>
                <a:spcPts val="0"/>
              </a:spcAft>
              <a:buSzPts val="1400"/>
              <a:buNone/>
              <a:defRPr sz="1800" b="0" i="0" u="none" strike="noStrike" cap="none">
                <a:solidFill>
                  <a:schemeClr val="dk1"/>
                </a:solidFill>
                <a:latin typeface="Twentieth Century"/>
                <a:ea typeface="Twentieth Century"/>
                <a:cs typeface="Twentieth Century"/>
                <a:sym typeface="Twentieth Century"/>
              </a:defRPr>
            </a:lvl5pPr>
            <a:lvl6pPr marR="0" lvl="5" algn="l" rtl="0">
              <a:spcBef>
                <a:spcPts val="0"/>
              </a:spcBef>
              <a:spcAft>
                <a:spcPts val="0"/>
              </a:spcAft>
              <a:buSzPts val="1400"/>
              <a:buNone/>
              <a:defRPr sz="1800" b="0" i="0" u="none" strike="noStrike" cap="none">
                <a:solidFill>
                  <a:schemeClr val="dk1"/>
                </a:solidFill>
                <a:latin typeface="Twentieth Century"/>
                <a:ea typeface="Twentieth Century"/>
                <a:cs typeface="Twentieth Century"/>
                <a:sym typeface="Twentieth Century"/>
              </a:defRPr>
            </a:lvl6pPr>
            <a:lvl7pPr marR="0" lvl="6" algn="l" rtl="0">
              <a:spcBef>
                <a:spcPts val="0"/>
              </a:spcBef>
              <a:spcAft>
                <a:spcPts val="0"/>
              </a:spcAft>
              <a:buSzPts val="1400"/>
              <a:buNone/>
              <a:defRPr sz="1800" b="0" i="0" u="none" strike="noStrike" cap="none">
                <a:solidFill>
                  <a:schemeClr val="dk1"/>
                </a:solidFill>
                <a:latin typeface="Twentieth Century"/>
                <a:ea typeface="Twentieth Century"/>
                <a:cs typeface="Twentieth Century"/>
                <a:sym typeface="Twentieth Century"/>
              </a:defRPr>
            </a:lvl7pPr>
            <a:lvl8pPr marR="0" lvl="7" algn="l" rtl="0">
              <a:spcBef>
                <a:spcPts val="0"/>
              </a:spcBef>
              <a:spcAft>
                <a:spcPts val="0"/>
              </a:spcAft>
              <a:buSzPts val="1400"/>
              <a:buNone/>
              <a:defRPr sz="1800" b="0" i="0" u="none" strike="noStrike" cap="none">
                <a:solidFill>
                  <a:schemeClr val="dk1"/>
                </a:solidFill>
                <a:latin typeface="Twentieth Century"/>
                <a:ea typeface="Twentieth Century"/>
                <a:cs typeface="Twentieth Century"/>
                <a:sym typeface="Twentieth Century"/>
              </a:defRPr>
            </a:lvl8pPr>
            <a:lvl9pPr marR="0" lvl="8" algn="l" rtl="0">
              <a:spcBef>
                <a:spcPts val="0"/>
              </a:spcBef>
              <a:spcAft>
                <a:spcPts val="0"/>
              </a:spcAft>
              <a:buSzPts val="1400"/>
              <a:buNone/>
              <a:defRPr sz="1800" b="0" i="0" u="none" strike="noStrike" cap="none">
                <a:solidFill>
                  <a:schemeClr val="dk1"/>
                </a:solidFill>
                <a:latin typeface="Twentieth Century"/>
                <a:ea typeface="Twentieth Century"/>
                <a:cs typeface="Twentieth Century"/>
                <a:sym typeface="Twentieth Century"/>
              </a:defRPr>
            </a:lvl9pPr>
          </a:lstStyle>
          <a:p>
            <a:endParaRPr/>
          </a:p>
        </p:txBody>
      </p:sp>
      <p:sp>
        <p:nvSpPr>
          <p:cNvPr id="10" name="Google Shape;10;p10"/>
          <p:cNvSpPr txBox="1">
            <a:spLocks noGrp="1"/>
          </p:cNvSpPr>
          <p:nvPr>
            <p:ph type="sldNum" idx="12"/>
          </p:nvPr>
        </p:nvSpPr>
        <p:spPr>
          <a:xfrm>
            <a:off x="8128000" y="6470704"/>
            <a:ext cx="730250" cy="274320"/>
          </a:xfrm>
          <a:prstGeom prst="rect">
            <a:avLst/>
          </a:prstGeom>
          <a:noFill/>
          <a:ln>
            <a:noFill/>
          </a:ln>
        </p:spPr>
        <p:txBody>
          <a:bodyPr spcFirstLastPara="1" wrap="square" lIns="91425" tIns="45700" rIns="91425" bIns="45700" anchor="ctr" anchorCtr="0">
            <a:noAutofit/>
          </a:bodyPr>
          <a:lstStyle>
            <a:lvl1pPr marL="0" marR="0" lvl="0" indent="0" algn="l" rtl="0">
              <a:spcBef>
                <a:spcPts val="0"/>
              </a:spcBef>
              <a:buNone/>
              <a:defRPr sz="1000" b="0" i="0" u="none" strike="noStrike" cap="none">
                <a:solidFill>
                  <a:srgbClr val="0C0C0C"/>
                </a:solidFill>
                <a:latin typeface="Twentieth Century"/>
                <a:ea typeface="Twentieth Century"/>
                <a:cs typeface="Twentieth Century"/>
                <a:sym typeface="Twentieth Century"/>
              </a:defRPr>
            </a:lvl1pPr>
            <a:lvl2pPr marL="0" marR="0" lvl="1" indent="0" algn="l" rtl="0">
              <a:spcBef>
                <a:spcPts val="0"/>
              </a:spcBef>
              <a:buNone/>
              <a:defRPr sz="1000" b="0" i="0" u="none" strike="noStrike" cap="none">
                <a:solidFill>
                  <a:srgbClr val="0C0C0C"/>
                </a:solidFill>
                <a:latin typeface="Twentieth Century"/>
                <a:ea typeface="Twentieth Century"/>
                <a:cs typeface="Twentieth Century"/>
                <a:sym typeface="Twentieth Century"/>
              </a:defRPr>
            </a:lvl2pPr>
            <a:lvl3pPr marL="0" marR="0" lvl="2" indent="0" algn="l" rtl="0">
              <a:spcBef>
                <a:spcPts val="0"/>
              </a:spcBef>
              <a:buNone/>
              <a:defRPr sz="1000" b="0" i="0" u="none" strike="noStrike" cap="none">
                <a:solidFill>
                  <a:srgbClr val="0C0C0C"/>
                </a:solidFill>
                <a:latin typeface="Twentieth Century"/>
                <a:ea typeface="Twentieth Century"/>
                <a:cs typeface="Twentieth Century"/>
                <a:sym typeface="Twentieth Century"/>
              </a:defRPr>
            </a:lvl3pPr>
            <a:lvl4pPr marL="0" marR="0" lvl="3" indent="0" algn="l" rtl="0">
              <a:spcBef>
                <a:spcPts val="0"/>
              </a:spcBef>
              <a:buNone/>
              <a:defRPr sz="1000" b="0" i="0" u="none" strike="noStrike" cap="none">
                <a:solidFill>
                  <a:srgbClr val="0C0C0C"/>
                </a:solidFill>
                <a:latin typeface="Twentieth Century"/>
                <a:ea typeface="Twentieth Century"/>
                <a:cs typeface="Twentieth Century"/>
                <a:sym typeface="Twentieth Century"/>
              </a:defRPr>
            </a:lvl4pPr>
            <a:lvl5pPr marL="0" marR="0" lvl="4" indent="0" algn="l" rtl="0">
              <a:spcBef>
                <a:spcPts val="0"/>
              </a:spcBef>
              <a:buNone/>
              <a:defRPr sz="1000" b="0" i="0" u="none" strike="noStrike" cap="none">
                <a:solidFill>
                  <a:srgbClr val="0C0C0C"/>
                </a:solidFill>
                <a:latin typeface="Twentieth Century"/>
                <a:ea typeface="Twentieth Century"/>
                <a:cs typeface="Twentieth Century"/>
                <a:sym typeface="Twentieth Century"/>
              </a:defRPr>
            </a:lvl5pPr>
            <a:lvl6pPr marL="0" marR="0" lvl="5" indent="0" algn="l" rtl="0">
              <a:spcBef>
                <a:spcPts val="0"/>
              </a:spcBef>
              <a:buNone/>
              <a:defRPr sz="1000" b="0" i="0" u="none" strike="noStrike" cap="none">
                <a:solidFill>
                  <a:srgbClr val="0C0C0C"/>
                </a:solidFill>
                <a:latin typeface="Twentieth Century"/>
                <a:ea typeface="Twentieth Century"/>
                <a:cs typeface="Twentieth Century"/>
                <a:sym typeface="Twentieth Century"/>
              </a:defRPr>
            </a:lvl6pPr>
            <a:lvl7pPr marL="0" marR="0" lvl="6" indent="0" algn="l" rtl="0">
              <a:spcBef>
                <a:spcPts val="0"/>
              </a:spcBef>
              <a:buNone/>
              <a:defRPr sz="1000" b="0" i="0" u="none" strike="noStrike" cap="none">
                <a:solidFill>
                  <a:srgbClr val="0C0C0C"/>
                </a:solidFill>
                <a:latin typeface="Twentieth Century"/>
                <a:ea typeface="Twentieth Century"/>
                <a:cs typeface="Twentieth Century"/>
                <a:sym typeface="Twentieth Century"/>
              </a:defRPr>
            </a:lvl7pPr>
            <a:lvl8pPr marL="0" marR="0" lvl="7" indent="0" algn="l" rtl="0">
              <a:spcBef>
                <a:spcPts val="0"/>
              </a:spcBef>
              <a:buNone/>
              <a:defRPr sz="1000" b="0" i="0" u="none" strike="noStrike" cap="none">
                <a:solidFill>
                  <a:srgbClr val="0C0C0C"/>
                </a:solidFill>
                <a:latin typeface="Twentieth Century"/>
                <a:ea typeface="Twentieth Century"/>
                <a:cs typeface="Twentieth Century"/>
                <a:sym typeface="Twentieth Century"/>
              </a:defRPr>
            </a:lvl8pPr>
            <a:lvl9pPr marL="0" marR="0" lvl="8" indent="0" algn="l" rtl="0">
              <a:spcBef>
                <a:spcPts val="0"/>
              </a:spcBef>
              <a:buNone/>
              <a:defRPr sz="1000" b="0" i="0" u="none" strike="noStrike" cap="none">
                <a:solidFill>
                  <a:srgbClr val="0C0C0C"/>
                </a:solidFill>
                <a:latin typeface="Twentieth Century"/>
                <a:ea typeface="Twentieth Century"/>
                <a:cs typeface="Twentieth Century"/>
                <a:sym typeface="Twentieth Century"/>
              </a:defRPr>
            </a:lvl9pPr>
          </a:lstStyle>
          <a:p>
            <a:pPr marL="0" lvl="0" indent="0" algn="l" rtl="0">
              <a:spcBef>
                <a:spcPts val="0"/>
              </a:spcBef>
              <a:spcAft>
                <a:spcPts val="0"/>
              </a:spcAft>
              <a:buNone/>
            </a:pPr>
            <a:fld id="{00000000-1234-1234-1234-123412341234}" type="slidenum">
              <a:rPr lang="ca-ES"/>
              <a:t>‹Nº›</a:t>
            </a:fld>
            <a:endParaRPr/>
          </a:p>
        </p:txBody>
      </p:sp>
      <p:cxnSp>
        <p:nvCxnSpPr>
          <p:cNvPr id="11" name="Google Shape;11;p10"/>
          <p:cNvCxnSpPr/>
          <p:nvPr/>
        </p:nvCxnSpPr>
        <p:spPr>
          <a:xfrm rot="10800000">
            <a:off x="571500" y="826324"/>
            <a:ext cx="0" cy="914400"/>
          </a:xfrm>
          <a:prstGeom prst="straightConnector1">
            <a:avLst/>
          </a:prstGeom>
          <a:noFill/>
          <a:ln w="19050" cap="flat" cmpd="sng">
            <a:solidFill>
              <a:schemeClr val="accent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
          <p:cNvSpPr txBox="1">
            <a:spLocks noGrp="1"/>
          </p:cNvSpPr>
          <p:nvPr>
            <p:ph type="ctrTitle"/>
          </p:nvPr>
        </p:nvSpPr>
        <p:spPr>
          <a:xfrm>
            <a:off x="342900" y="4960137"/>
            <a:ext cx="5829300" cy="146304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80000"/>
              </a:lnSpc>
              <a:spcBef>
                <a:spcPts val="0"/>
              </a:spcBef>
              <a:spcAft>
                <a:spcPts val="0"/>
              </a:spcAft>
              <a:buClr>
                <a:srgbClr val="0C0C0C"/>
              </a:buClr>
              <a:buSzPct val="100000"/>
              <a:buFont typeface="Arial"/>
              <a:buNone/>
            </a:pPr>
            <a:r>
              <a:rPr lang="ca-ES">
                <a:latin typeface="Arial"/>
                <a:ea typeface="Arial"/>
                <a:cs typeface="Arial"/>
                <a:sym typeface="Arial"/>
              </a:rPr>
              <a:t>DRET COL·LABORATIU: CINC CASOS PRÀCTICS</a:t>
            </a:r>
            <a:endParaRPr>
              <a:latin typeface="Arial"/>
              <a:ea typeface="Arial"/>
              <a:cs typeface="Arial"/>
              <a:sym typeface="Arial"/>
            </a:endParaRPr>
          </a:p>
        </p:txBody>
      </p:sp>
      <p:sp>
        <p:nvSpPr>
          <p:cNvPr id="94" name="Google Shape;94;p1"/>
          <p:cNvSpPr txBox="1">
            <a:spLocks noGrp="1"/>
          </p:cNvSpPr>
          <p:nvPr>
            <p:ph type="subTitle" idx="1"/>
          </p:nvPr>
        </p:nvSpPr>
        <p:spPr>
          <a:xfrm>
            <a:off x="6457950" y="4960137"/>
            <a:ext cx="2400300" cy="146304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600"/>
              <a:buNone/>
            </a:pPr>
            <a:r>
              <a:rPr lang="ca-ES">
                <a:latin typeface="Arial"/>
                <a:ea typeface="Arial"/>
                <a:cs typeface="Arial"/>
                <a:sym typeface="Arial"/>
              </a:rPr>
              <a:t>Presentació de casos pràctics de resolució de conflictes utilitzant el dret col·laboratiu</a:t>
            </a:r>
            <a:endParaRPr>
              <a:latin typeface="Arial"/>
              <a:ea typeface="Arial"/>
              <a:cs typeface="Arial"/>
              <a:sym typeface="Arial"/>
            </a:endParaRPr>
          </a:p>
        </p:txBody>
      </p:sp>
      <p:sp>
        <p:nvSpPr>
          <p:cNvPr id="95" name="Google Shape;95;p1"/>
          <p:cNvSpPr txBox="1"/>
          <p:nvPr/>
        </p:nvSpPr>
        <p:spPr>
          <a:xfrm>
            <a:off x="308113" y="119270"/>
            <a:ext cx="6549887" cy="113877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200" b="0" i="0" u="none" strike="noStrike" cap="none">
              <a:solidFill>
                <a:srgbClr val="000000"/>
              </a:solidFill>
              <a:highlight>
                <a:srgbClr val="808080"/>
              </a:highlight>
              <a:latin typeface="Arial"/>
              <a:ea typeface="Arial"/>
              <a:cs typeface="Arial"/>
              <a:sym typeface="Arial"/>
            </a:endParaRPr>
          </a:p>
          <a:p>
            <a:pPr marL="0" marR="0" lvl="0" indent="0" algn="l" rtl="0">
              <a:spcBef>
                <a:spcPts val="0"/>
              </a:spcBef>
              <a:spcAft>
                <a:spcPts val="0"/>
              </a:spcAft>
              <a:buNone/>
            </a:pPr>
            <a:r>
              <a:rPr lang="ca-ES" sz="1100" b="1" i="0" u="none" strike="noStrike" cap="none">
                <a:solidFill>
                  <a:schemeClr val="dk1"/>
                </a:solidFill>
                <a:highlight>
                  <a:srgbClr val="C0C0C0"/>
                </a:highlight>
                <a:latin typeface="Arial"/>
                <a:ea typeface="Arial"/>
                <a:cs typeface="Arial"/>
                <a:sym typeface="Arial"/>
              </a:rPr>
              <a:t>JORNADA INTERNACIONAL SOBRE EL DRET COL·LABORATIU </a:t>
            </a:r>
            <a:endParaRPr sz="1100" b="0" i="0" u="none" strike="noStrike">
              <a:solidFill>
                <a:schemeClr val="dk1"/>
              </a:solidFill>
              <a:highlight>
                <a:srgbClr val="C0C0C0"/>
              </a:highlight>
              <a:latin typeface="Arial"/>
              <a:ea typeface="Arial"/>
              <a:cs typeface="Arial"/>
              <a:sym typeface="Arial"/>
            </a:endParaRPr>
          </a:p>
          <a:p>
            <a:pPr marL="0" marR="0" lvl="0" indent="0" algn="l" rtl="0">
              <a:spcBef>
                <a:spcPts val="0"/>
              </a:spcBef>
              <a:spcAft>
                <a:spcPts val="0"/>
              </a:spcAft>
              <a:buNone/>
            </a:pPr>
            <a:r>
              <a:rPr lang="ca-ES" sz="1100" b="1" i="0" u="none" strike="noStrike">
                <a:solidFill>
                  <a:schemeClr val="dk1"/>
                </a:solidFill>
                <a:highlight>
                  <a:srgbClr val="C0C0C0"/>
                </a:highlight>
                <a:latin typeface="Arial"/>
                <a:ea typeface="Arial"/>
                <a:cs typeface="Arial"/>
                <a:sym typeface="Arial"/>
              </a:rPr>
              <a:t>EL DRET COL·LABORATIU: UNA NOVA PERSPECTIVA EN L’APLICACIÓ DEL DRET </a:t>
            </a:r>
            <a:endParaRPr sz="1100" b="0" i="0" u="none" strike="noStrike">
              <a:solidFill>
                <a:schemeClr val="dk1"/>
              </a:solidFill>
              <a:highlight>
                <a:srgbClr val="C0C0C0"/>
              </a:highlight>
              <a:latin typeface="Arial"/>
              <a:ea typeface="Arial"/>
              <a:cs typeface="Arial"/>
              <a:sym typeface="Arial"/>
            </a:endParaRPr>
          </a:p>
          <a:p>
            <a:pPr marL="0" marR="0" lvl="0" indent="0" algn="l" rtl="0">
              <a:spcBef>
                <a:spcPts val="0"/>
              </a:spcBef>
              <a:spcAft>
                <a:spcPts val="0"/>
              </a:spcAft>
              <a:buNone/>
            </a:pPr>
            <a:r>
              <a:rPr lang="ca-ES" sz="1100" b="1" i="0" u="none" strike="noStrike">
                <a:solidFill>
                  <a:srgbClr val="00B0F0"/>
                </a:solidFill>
                <a:highlight>
                  <a:srgbClr val="C0C0C0"/>
                </a:highlight>
                <a:latin typeface="Arial"/>
                <a:ea typeface="Arial"/>
                <a:cs typeface="Arial"/>
                <a:sym typeface="Arial"/>
              </a:rPr>
              <a:t>ORGANITZA EL CONSELL DE L’ADVOCACIA CATALANA JUNTAMENT AMB L’IL·LUSTRE COL·LEGI DE L’ADVOCACIA DE TARRAGONA, I AMB EL SUPORT DEL CENTRE DE MEDIACIÓ DE CATALUNYA </a:t>
            </a:r>
            <a:endParaRPr sz="1100" b="0" i="0" u="none" strike="noStrike">
              <a:solidFill>
                <a:srgbClr val="00B0F0"/>
              </a:solidFill>
              <a:highlight>
                <a:srgbClr val="C0C0C0"/>
              </a:highlight>
              <a:latin typeface="Arial"/>
              <a:ea typeface="Arial"/>
              <a:cs typeface="Arial"/>
              <a:sym typeface="Arial"/>
            </a:endParaRPr>
          </a:p>
          <a:p>
            <a:pPr marL="0" marR="0" lvl="0" indent="0" algn="l" rtl="0">
              <a:spcBef>
                <a:spcPts val="0"/>
              </a:spcBef>
              <a:spcAft>
                <a:spcPts val="0"/>
              </a:spcAft>
              <a:buNone/>
            </a:pPr>
            <a:r>
              <a:rPr lang="ca-ES" sz="1100" b="1" i="0" u="none" strike="noStrike">
                <a:solidFill>
                  <a:srgbClr val="000000"/>
                </a:solidFill>
                <a:highlight>
                  <a:srgbClr val="C0C0C0"/>
                </a:highlight>
                <a:latin typeface="Arial"/>
                <a:ea typeface="Arial"/>
                <a:cs typeface="Arial"/>
                <a:sym typeface="Arial"/>
              </a:rPr>
              <a:t>Tarragona, 11 de juliol de 2024 </a:t>
            </a:r>
            <a:endParaRPr sz="1800">
              <a:solidFill>
                <a:schemeClr val="dk1"/>
              </a:solidFill>
              <a:highlight>
                <a:srgbClr val="C0C0C0"/>
              </a:highlight>
              <a:latin typeface="Twentieth Century"/>
              <a:ea typeface="Twentieth Century"/>
              <a:cs typeface="Twentieth Century"/>
              <a:sym typeface="Twentieth Century"/>
            </a:endParaRPr>
          </a:p>
        </p:txBody>
      </p:sp>
      <p:sp>
        <p:nvSpPr>
          <p:cNvPr id="96" name="Google Shape;96;p1"/>
          <p:cNvSpPr txBox="1"/>
          <p:nvPr/>
        </p:nvSpPr>
        <p:spPr>
          <a:xfrm>
            <a:off x="4760844" y="6103166"/>
            <a:ext cx="4383300" cy="64629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a-ES" sz="1800" dirty="0">
                <a:solidFill>
                  <a:schemeClr val="dk1"/>
                </a:solidFill>
                <a:latin typeface="Twentieth Century"/>
                <a:ea typeface="Twentieth Century"/>
                <a:cs typeface="Twentieth Century"/>
                <a:sym typeface="Twentieth Century"/>
              </a:rPr>
              <a:t>	</a:t>
            </a:r>
          </a:p>
          <a:p>
            <a:pPr marL="0" marR="0" lvl="0" indent="0" algn="l" rtl="0">
              <a:spcBef>
                <a:spcPts val="0"/>
              </a:spcBef>
              <a:spcAft>
                <a:spcPts val="0"/>
              </a:spcAft>
              <a:buNone/>
            </a:pPr>
            <a:r>
              <a:rPr lang="ca-ES" sz="1800" dirty="0">
                <a:solidFill>
                  <a:schemeClr val="dk1"/>
                </a:solidFill>
                <a:latin typeface="Twentieth Century"/>
                <a:ea typeface="Twentieth Century"/>
                <a:cs typeface="Twentieth Century"/>
                <a:sym typeface="Twentieth Century"/>
              </a:rPr>
              <a:t>	ISA CASTELL SOLÀ. JULIOL 2024 </a:t>
            </a:r>
            <a:endParaRPr sz="1800" dirty="0">
              <a:solidFill>
                <a:schemeClr val="dk1"/>
              </a:solidFill>
              <a:latin typeface="Twentieth Century"/>
              <a:ea typeface="Twentieth Century"/>
              <a:cs typeface="Twentieth Century"/>
              <a:sym typeface="Twentieth Century"/>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pic>
        <p:nvPicPr>
          <p:cNvPr id="101" name="Google Shape;101;p2"/>
          <p:cNvPicPr preferRelativeResize="0">
            <a:picLocks noGrp="1"/>
          </p:cNvPicPr>
          <p:nvPr>
            <p:ph type="body" idx="1"/>
          </p:nvPr>
        </p:nvPicPr>
        <p:blipFill rotWithShape="1">
          <a:blip r:embed="rId3">
            <a:alphaModFix/>
          </a:blip>
          <a:srcRect/>
          <a:stretch/>
        </p:blipFill>
        <p:spPr>
          <a:xfrm>
            <a:off x="457200" y="198332"/>
            <a:ext cx="2438611" cy="2438611"/>
          </a:xfrm>
          <a:prstGeom prst="rect">
            <a:avLst/>
          </a:prstGeom>
          <a:noFill/>
          <a:ln>
            <a:noFill/>
          </a:ln>
        </p:spPr>
      </p:pic>
      <p:pic>
        <p:nvPicPr>
          <p:cNvPr id="102" name="Google Shape;102;p2"/>
          <p:cNvPicPr preferRelativeResize="0"/>
          <p:nvPr/>
        </p:nvPicPr>
        <p:blipFill rotWithShape="1">
          <a:blip r:embed="rId4">
            <a:alphaModFix/>
          </a:blip>
          <a:srcRect/>
          <a:stretch/>
        </p:blipFill>
        <p:spPr>
          <a:xfrm flipH="1">
            <a:off x="3020210" y="198332"/>
            <a:ext cx="2428875" cy="2428875"/>
          </a:xfrm>
          <a:prstGeom prst="rect">
            <a:avLst/>
          </a:prstGeom>
          <a:noFill/>
          <a:ln>
            <a:noFill/>
          </a:ln>
        </p:spPr>
      </p:pic>
      <p:pic>
        <p:nvPicPr>
          <p:cNvPr id="103" name="Google Shape;103;p2"/>
          <p:cNvPicPr preferRelativeResize="0"/>
          <p:nvPr/>
        </p:nvPicPr>
        <p:blipFill rotWithShape="1">
          <a:blip r:embed="rId5">
            <a:alphaModFix/>
          </a:blip>
          <a:srcRect/>
          <a:stretch/>
        </p:blipFill>
        <p:spPr>
          <a:xfrm>
            <a:off x="635301" y="3031153"/>
            <a:ext cx="2926334" cy="2926334"/>
          </a:xfrm>
          <a:prstGeom prst="rect">
            <a:avLst/>
          </a:prstGeom>
          <a:noFill/>
          <a:ln>
            <a:noFill/>
          </a:ln>
        </p:spPr>
      </p:pic>
      <p:pic>
        <p:nvPicPr>
          <p:cNvPr id="104" name="Google Shape;104;p2"/>
          <p:cNvPicPr preferRelativeResize="0"/>
          <p:nvPr/>
        </p:nvPicPr>
        <p:blipFill rotWithShape="1">
          <a:blip r:embed="rId6">
            <a:alphaModFix/>
          </a:blip>
          <a:srcRect/>
          <a:stretch/>
        </p:blipFill>
        <p:spPr>
          <a:xfrm>
            <a:off x="5282212" y="2783552"/>
            <a:ext cx="3670110" cy="3670110"/>
          </a:xfrm>
          <a:prstGeom prst="rect">
            <a:avLst/>
          </a:prstGeom>
          <a:noFill/>
          <a:ln>
            <a:noFill/>
          </a:ln>
        </p:spPr>
      </p:pic>
      <p:sp>
        <p:nvSpPr>
          <p:cNvPr id="105" name="Google Shape;105;p2"/>
          <p:cNvSpPr txBox="1"/>
          <p:nvPr/>
        </p:nvSpPr>
        <p:spPr>
          <a:xfrm>
            <a:off x="6329777" y="1784412"/>
            <a:ext cx="1870005" cy="92333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B0F0"/>
              </a:buClr>
              <a:buSzPts val="1800"/>
              <a:buFont typeface="Arial"/>
              <a:buNone/>
            </a:pPr>
            <a:r>
              <a:rPr lang="ca-ES" sz="1800" b="0" i="0" u="none" strike="noStrike" cap="none">
                <a:solidFill>
                  <a:srgbClr val="00B0F0"/>
                </a:solidFill>
                <a:latin typeface="Arial"/>
                <a:ea typeface="Arial"/>
                <a:cs typeface="Arial"/>
                <a:sym typeface="Arial"/>
              </a:rPr>
              <a:t>SUPORT LEGAL I EMOCIONAL</a:t>
            </a:r>
            <a:endParaRPr sz="1800" b="0" i="0" u="none" strike="noStrike" cap="none">
              <a:solidFill>
                <a:srgbClr val="00B0F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3"/>
          <p:cNvSpPr txBox="1"/>
          <p:nvPr/>
        </p:nvSpPr>
        <p:spPr>
          <a:xfrm>
            <a:off x="1013791" y="276862"/>
            <a:ext cx="7116417" cy="6642203"/>
          </a:xfrm>
          <a:prstGeom prst="rect">
            <a:avLst/>
          </a:prstGeom>
          <a:noFill/>
          <a:ln>
            <a:noFill/>
          </a:ln>
        </p:spPr>
        <p:txBody>
          <a:bodyPr spcFirstLastPara="1" wrap="square" lIns="91425" tIns="45700" rIns="91425" bIns="45700" anchor="t" anchorCtr="0">
            <a:spAutoFit/>
          </a:bodyPr>
          <a:lstStyle/>
          <a:p>
            <a:pPr marL="342900" marR="0" lvl="0" indent="-342900" algn="just" rtl="0">
              <a:lnSpc>
                <a:spcPct val="107000"/>
              </a:lnSpc>
              <a:spcBef>
                <a:spcPts val="0"/>
              </a:spcBef>
              <a:spcAft>
                <a:spcPts val="0"/>
              </a:spcAft>
              <a:buClr>
                <a:srgbClr val="00B0F0"/>
              </a:buClr>
              <a:buSzPts val="1200"/>
              <a:buFont typeface="Twentieth Century"/>
              <a:buAutoNum type="arabicPeriod"/>
            </a:pPr>
            <a:r>
              <a:rPr lang="ca-ES" sz="1200" b="1" dirty="0">
                <a:solidFill>
                  <a:srgbClr val="00B0F0"/>
                </a:solidFill>
                <a:latin typeface="Arial"/>
                <a:ea typeface="Arial"/>
                <a:cs typeface="Arial"/>
                <a:sym typeface="Arial"/>
              </a:rPr>
              <a:t>El Despatx de la pràctica </a:t>
            </a:r>
            <a:r>
              <a:rPr lang="ca-ES" sz="1200" b="1" dirty="0" err="1">
                <a:solidFill>
                  <a:srgbClr val="00B0F0"/>
                </a:solidFill>
                <a:latin typeface="Arial"/>
                <a:ea typeface="Arial"/>
                <a:cs typeface="Arial"/>
                <a:sym typeface="Arial"/>
              </a:rPr>
              <a:t>col.laborativa</a:t>
            </a:r>
            <a:r>
              <a:rPr lang="ca-ES" sz="1200" b="1" dirty="0">
                <a:solidFill>
                  <a:srgbClr val="00B0F0"/>
                </a:solidFill>
                <a:latin typeface="Arial"/>
                <a:ea typeface="Arial"/>
                <a:cs typeface="Arial"/>
                <a:sym typeface="Arial"/>
              </a:rPr>
              <a:t>:</a:t>
            </a:r>
            <a:endParaRPr sz="1100" dirty="0">
              <a:solidFill>
                <a:srgbClr val="00B0F0"/>
              </a:solidFill>
              <a:latin typeface="Calibri"/>
              <a:ea typeface="Calibri"/>
              <a:cs typeface="Calibri"/>
              <a:sym typeface="Calibri"/>
            </a:endParaRPr>
          </a:p>
          <a:p>
            <a:pPr marL="742950" marR="0" lvl="1" indent="-285750" algn="just" rtl="0">
              <a:lnSpc>
                <a:spcPct val="107000"/>
              </a:lnSpc>
              <a:spcBef>
                <a:spcPts val="800"/>
              </a:spcBef>
              <a:spcAft>
                <a:spcPts val="0"/>
              </a:spcAft>
              <a:buClr>
                <a:schemeClr val="dk1"/>
              </a:buClr>
              <a:buSzPts val="1000"/>
              <a:buFont typeface="Courier New"/>
              <a:buChar char="o"/>
            </a:pPr>
            <a:r>
              <a:rPr lang="ca-ES" sz="1200" b="0" i="0" u="none" strike="noStrike" cap="none" dirty="0">
                <a:solidFill>
                  <a:schemeClr val="dk1"/>
                </a:solidFill>
                <a:latin typeface="Arial"/>
                <a:ea typeface="Arial"/>
                <a:cs typeface="Arial"/>
                <a:sym typeface="Arial"/>
              </a:rPr>
              <a:t>Imagina un despatx ampli i ben il·luminat. Hi ha una gran taula ovalada al centre per facilitar la conversa sense que A i B hagin d'estar cara a cara, reduint així la tensió directa.</a:t>
            </a:r>
            <a:endParaRPr sz="1100" b="0" i="0" u="none" strike="noStrike" cap="none" dirty="0">
              <a:solidFill>
                <a:schemeClr val="dk1"/>
              </a:solidFill>
              <a:latin typeface="Calibri"/>
              <a:ea typeface="Calibri"/>
              <a:cs typeface="Calibri"/>
              <a:sym typeface="Calibri"/>
            </a:endParaRPr>
          </a:p>
          <a:p>
            <a:pPr marL="742950" marR="0" lvl="1" indent="-285750" algn="just" rtl="0">
              <a:lnSpc>
                <a:spcPct val="107000"/>
              </a:lnSpc>
              <a:spcBef>
                <a:spcPts val="800"/>
              </a:spcBef>
              <a:spcAft>
                <a:spcPts val="0"/>
              </a:spcAft>
              <a:buClr>
                <a:schemeClr val="dk1"/>
              </a:buClr>
              <a:buSzPts val="1000"/>
              <a:buFont typeface="Courier New"/>
              <a:buChar char="o"/>
            </a:pPr>
            <a:r>
              <a:rPr lang="ca-ES" sz="1200" b="0" i="0" u="none" strike="noStrike" cap="none" dirty="0">
                <a:solidFill>
                  <a:schemeClr val="dk1"/>
                </a:solidFill>
                <a:latin typeface="Arial"/>
                <a:ea typeface="Arial"/>
                <a:cs typeface="Arial"/>
                <a:sym typeface="Arial"/>
              </a:rPr>
              <a:t>A l'una banda de la taula, A està assegut/a prop del seu advocat/a, mostrant una postura que reflecteix una mescla d'esperança i preocupació.</a:t>
            </a:r>
            <a:endParaRPr sz="1100" b="0" i="0" u="none" strike="noStrike" cap="none" dirty="0">
              <a:solidFill>
                <a:schemeClr val="dk1"/>
              </a:solidFill>
              <a:latin typeface="Calibri"/>
              <a:ea typeface="Calibri"/>
              <a:cs typeface="Calibri"/>
              <a:sym typeface="Calibri"/>
            </a:endParaRPr>
          </a:p>
          <a:p>
            <a:pPr marL="742950" marR="0" lvl="1" indent="-285750" algn="just" rtl="0">
              <a:lnSpc>
                <a:spcPct val="107000"/>
              </a:lnSpc>
              <a:spcBef>
                <a:spcPts val="800"/>
              </a:spcBef>
              <a:spcAft>
                <a:spcPts val="0"/>
              </a:spcAft>
              <a:buClr>
                <a:schemeClr val="dk1"/>
              </a:buClr>
              <a:buSzPts val="1000"/>
              <a:buFont typeface="Courier New"/>
              <a:buChar char="o"/>
            </a:pPr>
            <a:r>
              <a:rPr lang="ca-ES" sz="1200" b="0" i="0" u="none" strike="noStrike" cap="none" dirty="0">
                <a:solidFill>
                  <a:schemeClr val="dk1"/>
                </a:solidFill>
                <a:latin typeface="Arial"/>
                <a:ea typeface="Arial"/>
                <a:cs typeface="Arial"/>
                <a:sym typeface="Arial"/>
              </a:rPr>
              <a:t>A l'altre extrem, B està situat/da molt a prop del seu advocat/a, buscant suport emocional i legal. La seva expressió és una de tristesa i frustració.</a:t>
            </a:r>
            <a:endParaRPr sz="1100" b="0" i="0" u="none" strike="noStrike" cap="none" dirty="0">
              <a:solidFill>
                <a:schemeClr val="dk1"/>
              </a:solidFill>
              <a:latin typeface="Calibri"/>
              <a:ea typeface="Calibri"/>
              <a:cs typeface="Calibri"/>
              <a:sym typeface="Calibri"/>
            </a:endParaRPr>
          </a:p>
          <a:p>
            <a:pPr marL="342900" marR="0" lvl="0" indent="-342900" algn="just" rtl="0">
              <a:lnSpc>
                <a:spcPct val="107000"/>
              </a:lnSpc>
              <a:spcBef>
                <a:spcPts val="800"/>
              </a:spcBef>
              <a:spcAft>
                <a:spcPts val="0"/>
              </a:spcAft>
              <a:buClr>
                <a:srgbClr val="00B0F0"/>
              </a:buClr>
              <a:buSzPts val="1200"/>
              <a:buFont typeface="Twentieth Century"/>
              <a:buAutoNum type="arabicPeriod"/>
            </a:pPr>
            <a:r>
              <a:rPr lang="ca-ES" sz="1200" b="1" dirty="0">
                <a:solidFill>
                  <a:srgbClr val="00B0F0"/>
                </a:solidFill>
                <a:latin typeface="Arial"/>
                <a:ea typeface="Arial"/>
                <a:cs typeface="Arial"/>
                <a:sym typeface="Arial"/>
              </a:rPr>
              <a:t>Els/les Advocats/des:</a:t>
            </a:r>
            <a:endParaRPr sz="1100" dirty="0">
              <a:solidFill>
                <a:srgbClr val="00B0F0"/>
              </a:solidFill>
              <a:latin typeface="Calibri"/>
              <a:ea typeface="Calibri"/>
              <a:cs typeface="Calibri"/>
              <a:sym typeface="Calibri"/>
            </a:endParaRPr>
          </a:p>
          <a:p>
            <a:pPr marL="742950" marR="0" lvl="1" indent="-285750" algn="just" rtl="0">
              <a:lnSpc>
                <a:spcPct val="107000"/>
              </a:lnSpc>
              <a:spcBef>
                <a:spcPts val="800"/>
              </a:spcBef>
              <a:spcAft>
                <a:spcPts val="0"/>
              </a:spcAft>
              <a:buClr>
                <a:schemeClr val="dk1"/>
              </a:buClr>
              <a:buSzPts val="1000"/>
              <a:buFont typeface="Courier New"/>
              <a:buChar char="o"/>
            </a:pPr>
            <a:r>
              <a:rPr lang="ca-ES" sz="1200" b="0" i="0" u="none" strike="noStrike" cap="none" dirty="0">
                <a:solidFill>
                  <a:schemeClr val="dk1"/>
                </a:solidFill>
                <a:latin typeface="Arial"/>
                <a:ea typeface="Arial"/>
                <a:cs typeface="Arial"/>
                <a:sym typeface="Arial"/>
              </a:rPr>
              <a:t>Les//Els advocats/des estan situats al costat dels seus clients/es, però amb la </a:t>
            </a:r>
            <a:r>
              <a:rPr lang="ca-ES" sz="1200" b="1" i="0" u="none" strike="noStrike" cap="none" dirty="0">
                <a:solidFill>
                  <a:schemeClr val="dk1"/>
                </a:solidFill>
                <a:latin typeface="Arial"/>
                <a:ea typeface="Arial"/>
                <a:cs typeface="Arial"/>
                <a:sym typeface="Arial"/>
              </a:rPr>
              <a:t>capacitat de fer contacte visual entre ells, facilitant una comunicació eficient i </a:t>
            </a:r>
            <a:r>
              <a:rPr lang="ca-ES" sz="1200" b="1" i="0" u="none" strike="noStrike" cap="none" dirty="0" err="1">
                <a:solidFill>
                  <a:schemeClr val="dk1"/>
                </a:solidFill>
                <a:latin typeface="Arial"/>
                <a:ea typeface="Arial"/>
                <a:cs typeface="Arial"/>
                <a:sym typeface="Arial"/>
              </a:rPr>
              <a:t>col·laborativa</a:t>
            </a:r>
            <a:r>
              <a:rPr lang="ca-ES" sz="1200" b="0" i="0" u="none" strike="noStrike" cap="none" dirty="0">
                <a:solidFill>
                  <a:schemeClr val="dk1"/>
                </a:solidFill>
                <a:latin typeface="Arial"/>
                <a:ea typeface="Arial"/>
                <a:cs typeface="Arial"/>
                <a:sym typeface="Arial"/>
              </a:rPr>
              <a:t>.</a:t>
            </a:r>
            <a:endParaRPr sz="1100" b="0" i="0" u="none" strike="noStrike" cap="none" dirty="0">
              <a:solidFill>
                <a:schemeClr val="dk1"/>
              </a:solidFill>
              <a:latin typeface="Calibri"/>
              <a:ea typeface="Calibri"/>
              <a:cs typeface="Calibri"/>
              <a:sym typeface="Calibri"/>
            </a:endParaRPr>
          </a:p>
          <a:p>
            <a:pPr marL="742950" marR="0" lvl="1" indent="-285750" algn="just" rtl="0">
              <a:lnSpc>
                <a:spcPct val="107000"/>
              </a:lnSpc>
              <a:spcBef>
                <a:spcPts val="800"/>
              </a:spcBef>
              <a:spcAft>
                <a:spcPts val="0"/>
              </a:spcAft>
              <a:buClr>
                <a:schemeClr val="dk1"/>
              </a:buClr>
              <a:buSzPts val="1000"/>
              <a:buFont typeface="Courier New"/>
              <a:buChar char="o"/>
            </a:pPr>
            <a:r>
              <a:rPr lang="ca-ES" sz="1200" b="0" i="0" u="none" strike="noStrike" cap="none" dirty="0">
                <a:solidFill>
                  <a:schemeClr val="dk1"/>
                </a:solidFill>
                <a:latin typeface="Arial"/>
                <a:ea typeface="Arial"/>
                <a:cs typeface="Arial"/>
                <a:sym typeface="Arial"/>
              </a:rPr>
              <a:t>Els/les advocats/des mostren una </a:t>
            </a:r>
            <a:r>
              <a:rPr lang="ca-ES" sz="1200" b="1" i="0" u="none" strike="noStrike" cap="none" dirty="0">
                <a:solidFill>
                  <a:schemeClr val="dk1"/>
                </a:solidFill>
                <a:latin typeface="Arial"/>
                <a:ea typeface="Arial"/>
                <a:cs typeface="Arial"/>
                <a:sym typeface="Arial"/>
              </a:rPr>
              <a:t>actitud professional i calmada, essent claus en la redirecció del diàleg dels retrets del passat cap als arranjaments futurs</a:t>
            </a:r>
            <a:r>
              <a:rPr lang="ca-ES" sz="1200" b="0" i="0" u="none" strike="noStrike" cap="none" dirty="0">
                <a:solidFill>
                  <a:schemeClr val="dk1"/>
                </a:solidFill>
                <a:latin typeface="Arial"/>
                <a:ea typeface="Arial"/>
                <a:cs typeface="Arial"/>
                <a:sym typeface="Arial"/>
              </a:rPr>
              <a:t>.</a:t>
            </a:r>
            <a:endParaRPr sz="1100" b="0" i="0" u="none" strike="noStrike" cap="none" dirty="0">
              <a:solidFill>
                <a:schemeClr val="dk1"/>
              </a:solidFill>
              <a:latin typeface="Calibri"/>
              <a:ea typeface="Calibri"/>
              <a:cs typeface="Calibri"/>
              <a:sym typeface="Calibri"/>
            </a:endParaRPr>
          </a:p>
          <a:p>
            <a:pPr marL="342900" marR="0" lvl="0" indent="-342900" algn="just" rtl="0">
              <a:lnSpc>
                <a:spcPct val="107000"/>
              </a:lnSpc>
              <a:spcBef>
                <a:spcPts val="800"/>
              </a:spcBef>
              <a:spcAft>
                <a:spcPts val="0"/>
              </a:spcAft>
              <a:buClr>
                <a:srgbClr val="00B0F0"/>
              </a:buClr>
              <a:buSzPts val="1200"/>
              <a:buFont typeface="Twentieth Century"/>
              <a:buAutoNum type="arabicPeriod"/>
            </a:pPr>
            <a:r>
              <a:rPr lang="ca-ES" sz="1200" b="1" dirty="0">
                <a:solidFill>
                  <a:srgbClr val="00B0F0"/>
                </a:solidFill>
                <a:latin typeface="Arial"/>
                <a:ea typeface="Arial"/>
                <a:cs typeface="Arial"/>
                <a:sym typeface="Arial"/>
              </a:rPr>
              <a:t>Atmosfera i Emocions:</a:t>
            </a:r>
            <a:endParaRPr sz="1100" dirty="0">
              <a:solidFill>
                <a:srgbClr val="00B0F0"/>
              </a:solidFill>
              <a:latin typeface="Calibri"/>
              <a:ea typeface="Calibri"/>
              <a:cs typeface="Calibri"/>
              <a:sym typeface="Calibri"/>
            </a:endParaRPr>
          </a:p>
          <a:p>
            <a:pPr marL="742950" marR="0" lvl="1" indent="-285750" algn="just" rtl="0">
              <a:lnSpc>
                <a:spcPct val="107000"/>
              </a:lnSpc>
              <a:spcBef>
                <a:spcPts val="800"/>
              </a:spcBef>
              <a:spcAft>
                <a:spcPts val="0"/>
              </a:spcAft>
              <a:buClr>
                <a:schemeClr val="dk1"/>
              </a:buClr>
              <a:buSzPts val="1000"/>
              <a:buFont typeface="Courier New"/>
              <a:buChar char="o"/>
            </a:pPr>
            <a:r>
              <a:rPr lang="ca-ES" sz="1200" b="0" i="0" u="none" strike="noStrike" cap="none" dirty="0">
                <a:solidFill>
                  <a:schemeClr val="dk1"/>
                </a:solidFill>
                <a:latin typeface="Arial"/>
                <a:ea typeface="Arial"/>
                <a:cs typeface="Arial"/>
                <a:sym typeface="Arial"/>
              </a:rPr>
              <a:t>L’ambient és seriós però respectuós. Malgrat les emocions palpables, l'espai està dissenyat per fomentar un diàleg constructiu.</a:t>
            </a:r>
            <a:endParaRPr sz="1100" b="0" i="0" u="none" strike="noStrike" cap="none" dirty="0">
              <a:solidFill>
                <a:schemeClr val="dk1"/>
              </a:solidFill>
              <a:latin typeface="Calibri"/>
              <a:ea typeface="Calibri"/>
              <a:cs typeface="Calibri"/>
              <a:sym typeface="Calibri"/>
            </a:endParaRPr>
          </a:p>
          <a:p>
            <a:pPr marL="742950" marR="0" lvl="1" indent="-285750" algn="just" rtl="0">
              <a:lnSpc>
                <a:spcPct val="107000"/>
              </a:lnSpc>
              <a:spcBef>
                <a:spcPts val="800"/>
              </a:spcBef>
              <a:spcAft>
                <a:spcPts val="0"/>
              </a:spcAft>
              <a:buClr>
                <a:schemeClr val="dk1"/>
              </a:buClr>
              <a:buSzPts val="1000"/>
              <a:buFont typeface="Courier New"/>
              <a:buChar char="o"/>
            </a:pPr>
            <a:r>
              <a:rPr lang="ca-ES" sz="1200" b="0" i="0" u="none" strike="noStrike" cap="none" dirty="0">
                <a:solidFill>
                  <a:schemeClr val="dk1"/>
                </a:solidFill>
                <a:latin typeface="Arial"/>
                <a:ea typeface="Arial"/>
                <a:cs typeface="Arial"/>
                <a:sym typeface="Arial"/>
              </a:rPr>
              <a:t>Es poden veure alguns documents i plans sobre la taula, simbolitzant la preparació i la importància dels detalls en la discussió.</a:t>
            </a:r>
            <a:endParaRPr sz="1100" b="0" i="0" u="none" strike="noStrike" cap="none" dirty="0">
              <a:solidFill>
                <a:schemeClr val="dk1"/>
              </a:solidFill>
              <a:latin typeface="Calibri"/>
              <a:ea typeface="Calibri"/>
              <a:cs typeface="Calibri"/>
              <a:sym typeface="Calibri"/>
            </a:endParaRPr>
          </a:p>
          <a:p>
            <a:pPr marL="342900" marR="0" lvl="0" indent="-342900" algn="just" rtl="0">
              <a:lnSpc>
                <a:spcPct val="107000"/>
              </a:lnSpc>
              <a:spcBef>
                <a:spcPts val="800"/>
              </a:spcBef>
              <a:spcAft>
                <a:spcPts val="0"/>
              </a:spcAft>
              <a:buClr>
                <a:srgbClr val="00B0F0"/>
              </a:buClr>
              <a:buSzPts val="1200"/>
              <a:buFont typeface="Twentieth Century"/>
              <a:buAutoNum type="arabicPeriod"/>
            </a:pPr>
            <a:r>
              <a:rPr lang="ca-ES" sz="1200" b="1" dirty="0">
                <a:solidFill>
                  <a:srgbClr val="00B0F0"/>
                </a:solidFill>
                <a:latin typeface="Arial"/>
                <a:ea typeface="Arial"/>
                <a:cs typeface="Arial"/>
                <a:sym typeface="Arial"/>
              </a:rPr>
              <a:t>Progrés mitjançant les Sessions:</a:t>
            </a:r>
            <a:endParaRPr sz="1100" dirty="0">
              <a:solidFill>
                <a:srgbClr val="00B0F0"/>
              </a:solidFill>
              <a:latin typeface="Calibri"/>
              <a:ea typeface="Calibri"/>
              <a:cs typeface="Calibri"/>
              <a:sym typeface="Calibri"/>
            </a:endParaRPr>
          </a:p>
          <a:p>
            <a:pPr marL="742950" marR="0" lvl="1" indent="-285750" algn="just" rtl="0">
              <a:lnSpc>
                <a:spcPct val="107000"/>
              </a:lnSpc>
              <a:spcBef>
                <a:spcPts val="800"/>
              </a:spcBef>
              <a:spcAft>
                <a:spcPts val="0"/>
              </a:spcAft>
              <a:buClr>
                <a:schemeClr val="dk1"/>
              </a:buClr>
              <a:buSzPts val="1000"/>
              <a:buFont typeface="Courier New"/>
              <a:buChar char="o"/>
            </a:pPr>
            <a:r>
              <a:rPr lang="ca-ES" sz="1200" b="0" i="0" u="none" strike="noStrike" cap="none" dirty="0">
                <a:solidFill>
                  <a:schemeClr val="dk1"/>
                </a:solidFill>
                <a:latin typeface="Arial"/>
                <a:ea typeface="Arial"/>
                <a:cs typeface="Arial"/>
                <a:sym typeface="Arial"/>
              </a:rPr>
              <a:t>Al començament, les expressions i postures poden ser més tenses, amb algunes discussions visibles i retrets sobre incidents passats.</a:t>
            </a:r>
            <a:endParaRPr sz="1100" b="0" i="0" u="none" strike="noStrike" cap="none" dirty="0">
              <a:solidFill>
                <a:schemeClr val="dk1"/>
              </a:solidFill>
              <a:latin typeface="Calibri"/>
              <a:ea typeface="Calibri"/>
              <a:cs typeface="Calibri"/>
              <a:sym typeface="Calibri"/>
            </a:endParaRPr>
          </a:p>
          <a:p>
            <a:pPr marL="742950" marR="0" lvl="1" indent="-285750" algn="just" rtl="0">
              <a:lnSpc>
                <a:spcPct val="107000"/>
              </a:lnSpc>
              <a:spcBef>
                <a:spcPts val="800"/>
              </a:spcBef>
              <a:spcAft>
                <a:spcPts val="0"/>
              </a:spcAft>
              <a:buClr>
                <a:schemeClr val="dk1"/>
              </a:buClr>
              <a:buSzPts val="1000"/>
              <a:buFont typeface="Courier New"/>
              <a:buChar char="o"/>
            </a:pPr>
            <a:r>
              <a:rPr lang="ca-ES" sz="1200" b="0" i="0" u="none" strike="noStrike" cap="none" dirty="0">
                <a:solidFill>
                  <a:schemeClr val="dk1"/>
                </a:solidFill>
                <a:latin typeface="Arial"/>
                <a:ea typeface="Arial"/>
                <a:cs typeface="Arial"/>
                <a:sym typeface="Arial"/>
              </a:rPr>
              <a:t>Amb el pas de les sessions, l'atmosfera es torna una mica més relaxada i enfocada, amb els/les advocats/des ajudant a centrar la conversa en la solució del conflicte.</a:t>
            </a:r>
            <a:endParaRPr dirty="0"/>
          </a:p>
          <a:p>
            <a:pPr marL="742950" marR="0" lvl="1" indent="-285750" algn="just" rtl="0">
              <a:lnSpc>
                <a:spcPct val="107000"/>
              </a:lnSpc>
              <a:spcBef>
                <a:spcPts val="800"/>
              </a:spcBef>
              <a:spcAft>
                <a:spcPts val="0"/>
              </a:spcAft>
              <a:buClr>
                <a:schemeClr val="dk1"/>
              </a:buClr>
              <a:buSzPts val="1000"/>
              <a:buFont typeface="Courier New"/>
              <a:buChar char="o"/>
            </a:pPr>
            <a:r>
              <a:rPr lang="ca-ES" sz="1200" b="0" i="0" u="none" strike="noStrike" cap="none" dirty="0">
                <a:solidFill>
                  <a:schemeClr val="dk1"/>
                </a:solidFill>
                <a:latin typeface="Arial"/>
                <a:ea typeface="Arial"/>
                <a:cs typeface="Arial"/>
                <a:sym typeface="Arial"/>
              </a:rPr>
              <a:t>Finalment, en la darrera sessió, es veu un sentiment de resolució cautelosa mentre es signen els documents de l’acord.</a:t>
            </a:r>
            <a:endParaRPr sz="1100" b="0" i="0" u="none" strike="noStrike" cap="none" dirty="0">
              <a:solidFill>
                <a:schemeClr val="dk1"/>
              </a:solidFill>
              <a:latin typeface="Calibri"/>
              <a:ea typeface="Calibri"/>
              <a:cs typeface="Calibri"/>
              <a:sym typeface="Calibri"/>
            </a:endParaRPr>
          </a:p>
          <a:p>
            <a:pPr marL="742950" marR="0" lvl="1" indent="-222250" algn="just" rtl="0">
              <a:lnSpc>
                <a:spcPct val="107000"/>
              </a:lnSpc>
              <a:spcBef>
                <a:spcPts val="800"/>
              </a:spcBef>
              <a:spcAft>
                <a:spcPts val="0"/>
              </a:spcAft>
              <a:buClr>
                <a:schemeClr val="dk1"/>
              </a:buClr>
              <a:buSzPts val="1000"/>
              <a:buFont typeface="Courier New"/>
              <a:buNone/>
            </a:pPr>
            <a:endParaRPr sz="11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4"/>
          <p:cNvSpPr txBox="1">
            <a:spLocks noGrp="1"/>
          </p:cNvSpPr>
          <p:nvPr>
            <p:ph type="title"/>
          </p:nvPr>
        </p:nvSpPr>
        <p:spPr>
          <a:xfrm>
            <a:off x="768096" y="585216"/>
            <a:ext cx="7290054" cy="1499616"/>
          </a:xfrm>
          <a:prstGeom prst="rect">
            <a:avLst/>
          </a:prstGeom>
          <a:noFill/>
          <a:ln>
            <a:noFill/>
          </a:ln>
        </p:spPr>
        <p:txBody>
          <a:bodyPr spcFirstLastPara="1" wrap="square" lIns="91425" tIns="45700" rIns="91425" bIns="45700" anchor="ctr" anchorCtr="0">
            <a:normAutofit/>
          </a:bodyPr>
          <a:lstStyle/>
          <a:p>
            <a:pPr marL="0" lvl="0" indent="0" algn="just" rtl="0">
              <a:lnSpc>
                <a:spcPct val="80000"/>
              </a:lnSpc>
              <a:spcBef>
                <a:spcPts val="0"/>
              </a:spcBef>
              <a:spcAft>
                <a:spcPts val="0"/>
              </a:spcAft>
              <a:buClr>
                <a:srgbClr val="0C0C0C"/>
              </a:buClr>
              <a:buSzPts val="3600"/>
              <a:buFont typeface="Twentieth Century"/>
              <a:buNone/>
            </a:pPr>
            <a:r>
              <a:rPr lang="ca-ES" sz="3600"/>
              <a:t>CAS 1 - DIVORCI COL·LABORATIU ENTRE A I B</a:t>
            </a:r>
            <a:endParaRPr sz="3600"/>
          </a:p>
        </p:txBody>
      </p:sp>
      <p:sp>
        <p:nvSpPr>
          <p:cNvPr id="116" name="Google Shape;116;p4"/>
          <p:cNvSpPr txBox="1">
            <a:spLocks noGrp="1"/>
          </p:cNvSpPr>
          <p:nvPr>
            <p:ph type="body" idx="1"/>
          </p:nvPr>
        </p:nvSpPr>
        <p:spPr>
          <a:xfrm>
            <a:off x="768096" y="1888435"/>
            <a:ext cx="7290055" cy="4420925"/>
          </a:xfrm>
          <a:prstGeom prst="rect">
            <a:avLst/>
          </a:prstGeom>
          <a:noFill/>
          <a:ln>
            <a:noFill/>
          </a:ln>
        </p:spPr>
        <p:txBody>
          <a:bodyPr spcFirstLastPara="1" wrap="square" lIns="45700" tIns="45700" rIns="45700" bIns="45700" anchor="t" anchorCtr="0">
            <a:noAutofit/>
          </a:bodyPr>
          <a:lstStyle/>
          <a:p>
            <a:pPr marL="91440" lvl="0" indent="-114300" algn="just" rtl="0">
              <a:lnSpc>
                <a:spcPct val="107000"/>
              </a:lnSpc>
              <a:spcBef>
                <a:spcPts val="0"/>
              </a:spcBef>
              <a:spcAft>
                <a:spcPts val="0"/>
              </a:spcAft>
              <a:buSzPts val="1800"/>
              <a:buChar char=" "/>
            </a:pPr>
            <a:r>
              <a:rPr lang="ca-ES" sz="1800">
                <a:solidFill>
                  <a:srgbClr val="000000"/>
                </a:solidFill>
                <a:latin typeface="Arial"/>
                <a:ea typeface="Arial"/>
                <a:cs typeface="Arial"/>
                <a:sym typeface="Arial"/>
              </a:rPr>
              <a:t>CONTEXT: Ruptura per l’aparició d’una tercera persona. Alta càrrega emotiva de sentiments (culpabilitat, ràbia, venjança,...). Dos fills petits. </a:t>
            </a:r>
            <a:endParaRPr sz="1800">
              <a:latin typeface="Arial"/>
              <a:ea typeface="Arial"/>
              <a:cs typeface="Arial"/>
              <a:sym typeface="Arial"/>
            </a:endParaRPr>
          </a:p>
          <a:p>
            <a:pPr marL="91440" lvl="0" indent="-114300" algn="just" rtl="0">
              <a:lnSpc>
                <a:spcPct val="107000"/>
              </a:lnSpc>
              <a:spcBef>
                <a:spcPts val="2000"/>
              </a:spcBef>
              <a:spcAft>
                <a:spcPts val="0"/>
              </a:spcAft>
              <a:buSzPts val="1800"/>
              <a:buChar char=" "/>
            </a:pPr>
            <a:r>
              <a:rPr lang="ca-ES" sz="1800">
                <a:solidFill>
                  <a:srgbClr val="000000"/>
                </a:solidFill>
                <a:latin typeface="Arial"/>
                <a:ea typeface="Arial"/>
                <a:cs typeface="Arial"/>
                <a:sym typeface="Arial"/>
              </a:rPr>
              <a:t>PROCÉS: Contacto amb l’advocat que no coneix que és el DC. No signem l’Acord de DC. Comencem en les reunions al despatx de l’advocat de B. Fixem l’estratègia de com ens asseurem. A i B no estan asseguts enfront de l’altre i sobretot, ella es troba molt pròxima al seu advocat. Comencen els retrets del passat i </a:t>
            </a:r>
            <a:r>
              <a:rPr lang="ca-ES" sz="1800" b="1" u="sng">
                <a:solidFill>
                  <a:srgbClr val="000000"/>
                </a:solidFill>
                <a:latin typeface="Arial"/>
                <a:ea typeface="Arial"/>
                <a:cs typeface="Arial"/>
                <a:sym typeface="Arial"/>
              </a:rPr>
              <a:t>el que fem els advocats, es situar-los al futur</a:t>
            </a:r>
            <a:r>
              <a:rPr lang="ca-ES" sz="1800">
                <a:solidFill>
                  <a:srgbClr val="000000"/>
                </a:solidFill>
                <a:latin typeface="Arial"/>
                <a:ea typeface="Arial"/>
                <a:cs typeface="Arial"/>
                <a:sym typeface="Arial"/>
              </a:rPr>
              <a:t>. </a:t>
            </a:r>
            <a:endParaRPr sz="1800">
              <a:latin typeface="Arial"/>
              <a:ea typeface="Arial"/>
              <a:cs typeface="Arial"/>
              <a:sym typeface="Arial"/>
            </a:endParaRPr>
          </a:p>
          <a:p>
            <a:pPr marL="91440" lvl="0" indent="-114300" algn="just" rtl="0">
              <a:lnSpc>
                <a:spcPct val="107000"/>
              </a:lnSpc>
              <a:spcBef>
                <a:spcPts val="2000"/>
              </a:spcBef>
              <a:spcAft>
                <a:spcPts val="0"/>
              </a:spcAft>
              <a:buSzPts val="1800"/>
              <a:buChar char=" "/>
            </a:pPr>
            <a:r>
              <a:rPr lang="ca-ES" sz="1800">
                <a:solidFill>
                  <a:srgbClr val="000000"/>
                </a:solidFill>
                <a:latin typeface="Arial"/>
                <a:ea typeface="Arial"/>
                <a:cs typeface="Arial"/>
                <a:sym typeface="Arial"/>
              </a:rPr>
              <a:t>RESULTAT: Després de 3 sessions, es signa el Conveni de divorci de mutu acord en una </a:t>
            </a:r>
            <a:r>
              <a:rPr lang="ca-ES" sz="1800" b="1" u="sng">
                <a:solidFill>
                  <a:srgbClr val="000000"/>
                </a:solidFill>
                <a:latin typeface="Arial"/>
                <a:ea typeface="Arial"/>
                <a:cs typeface="Arial"/>
                <a:sym typeface="Arial"/>
              </a:rPr>
              <a:t>custòdia compartida</a:t>
            </a:r>
            <a:r>
              <a:rPr lang="ca-ES" sz="1200">
                <a:solidFill>
                  <a:srgbClr val="000000"/>
                </a:solidFill>
                <a:latin typeface="Arial"/>
                <a:ea typeface="Arial"/>
                <a:cs typeface="Arial"/>
                <a:sym typeface="Arial"/>
              </a:rPr>
              <a:t>. </a:t>
            </a:r>
            <a:endParaRPr sz="1200">
              <a:latin typeface="Arial"/>
              <a:ea typeface="Arial"/>
              <a:cs typeface="Arial"/>
              <a:sym typeface="Arial"/>
            </a:endParaRPr>
          </a:p>
          <a:p>
            <a:pPr marL="0" lvl="0" indent="0" algn="l" rtl="0">
              <a:lnSpc>
                <a:spcPct val="90000"/>
              </a:lnSpc>
              <a:spcBef>
                <a:spcPts val="2000"/>
              </a:spcBef>
              <a:spcAft>
                <a:spcPts val="0"/>
              </a:spcAft>
              <a:buSzPts val="1200"/>
              <a:buNone/>
            </a:pPr>
            <a:endParaRPr sz="1200">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5"/>
          <p:cNvSpPr txBox="1">
            <a:spLocks noGrp="1"/>
          </p:cNvSpPr>
          <p:nvPr>
            <p:ph type="title"/>
          </p:nvPr>
        </p:nvSpPr>
        <p:spPr>
          <a:xfrm>
            <a:off x="768096" y="585216"/>
            <a:ext cx="7290054" cy="1499616"/>
          </a:xfrm>
          <a:prstGeom prst="rect">
            <a:avLst/>
          </a:prstGeom>
          <a:noFill/>
          <a:ln>
            <a:noFill/>
          </a:ln>
        </p:spPr>
        <p:txBody>
          <a:bodyPr spcFirstLastPara="1" wrap="square" lIns="91425" tIns="45700" rIns="91425" bIns="45700" anchor="ctr" anchorCtr="0">
            <a:normAutofit fontScale="90000"/>
          </a:bodyPr>
          <a:lstStyle/>
          <a:p>
            <a:pPr marL="0" lvl="0" indent="0" algn="just" rtl="0">
              <a:lnSpc>
                <a:spcPct val="80000"/>
              </a:lnSpc>
              <a:spcBef>
                <a:spcPts val="0"/>
              </a:spcBef>
              <a:spcAft>
                <a:spcPts val="0"/>
              </a:spcAft>
              <a:buClr>
                <a:srgbClr val="0C0C0C"/>
              </a:buClr>
              <a:buSzPct val="100000"/>
              <a:buFont typeface="Twentieth Century"/>
              <a:buNone/>
            </a:pPr>
            <a:r>
              <a:rPr lang="ca-ES"/>
              <a:t>CAS 2 – MODIFICACIÓ COL·LABORATIVA DE MESURES DEFINITIVES DEL DIVORCI ENTRE C I D</a:t>
            </a:r>
            <a:endParaRPr/>
          </a:p>
        </p:txBody>
      </p:sp>
      <p:sp>
        <p:nvSpPr>
          <p:cNvPr id="122" name="Google Shape;122;p5"/>
          <p:cNvSpPr txBox="1">
            <a:spLocks noGrp="1"/>
          </p:cNvSpPr>
          <p:nvPr>
            <p:ph type="body" idx="1"/>
          </p:nvPr>
        </p:nvSpPr>
        <p:spPr>
          <a:xfrm>
            <a:off x="768096" y="2286000"/>
            <a:ext cx="7290055" cy="4023360"/>
          </a:xfrm>
          <a:prstGeom prst="rect">
            <a:avLst/>
          </a:prstGeom>
          <a:noFill/>
          <a:ln>
            <a:noFill/>
          </a:ln>
        </p:spPr>
        <p:txBody>
          <a:bodyPr spcFirstLastPara="1" wrap="square" lIns="45700" tIns="45700" rIns="45700" bIns="45700" anchor="t" anchorCtr="0">
            <a:noAutofit/>
          </a:bodyPr>
          <a:lstStyle/>
          <a:p>
            <a:pPr marL="91440" lvl="0" indent="-91440" algn="just" rtl="0">
              <a:lnSpc>
                <a:spcPct val="107000"/>
              </a:lnSpc>
              <a:spcBef>
                <a:spcPts val="0"/>
              </a:spcBef>
              <a:spcAft>
                <a:spcPts val="0"/>
              </a:spcAft>
              <a:buSzPts val="1400"/>
              <a:buChar char=" "/>
            </a:pPr>
            <a:r>
              <a:rPr lang="ca-ES" sz="1400" dirty="0">
                <a:latin typeface="Arial"/>
                <a:ea typeface="Arial"/>
                <a:cs typeface="Arial"/>
                <a:sym typeface="Arial"/>
              </a:rPr>
              <a:t>CONTEXT: Designa del T.O. per fer una modificació de mesures perquè va signar en la seva </a:t>
            </a:r>
            <a:r>
              <a:rPr lang="ca-ES" sz="1400" dirty="0" err="1">
                <a:latin typeface="Arial"/>
                <a:ea typeface="Arial"/>
                <a:cs typeface="Arial"/>
                <a:sym typeface="Arial"/>
              </a:rPr>
              <a:t>exparella</a:t>
            </a:r>
            <a:r>
              <a:rPr lang="ca-ES" sz="1400" dirty="0">
                <a:latin typeface="Arial"/>
                <a:ea typeface="Arial"/>
                <a:cs typeface="Arial"/>
                <a:sym typeface="Arial"/>
              </a:rPr>
              <a:t> i pare dels seus fills un Conveni de divorci de mutu acord en un mateix advocat després de molts esforços i molts de canvis i al Jutjat, a la Sentència judicial es va aportar un Conveni que havien signat en anterioritat. Per tant, sorprenentment tenen regulada la custòdia dels dos fills en aspectes que inclús es contradiuen. </a:t>
            </a:r>
            <a:endParaRPr dirty="0"/>
          </a:p>
          <a:p>
            <a:pPr marL="91440" lvl="0" indent="-91440" algn="just" rtl="0">
              <a:lnSpc>
                <a:spcPct val="107000"/>
              </a:lnSpc>
              <a:spcBef>
                <a:spcPts val="2000"/>
              </a:spcBef>
              <a:spcAft>
                <a:spcPts val="0"/>
              </a:spcAft>
              <a:buSzPts val="1400"/>
              <a:buChar char=" "/>
            </a:pPr>
            <a:r>
              <a:rPr lang="ca-ES" sz="1400" dirty="0">
                <a:latin typeface="Arial"/>
                <a:ea typeface="Arial"/>
                <a:cs typeface="Arial"/>
                <a:sym typeface="Arial"/>
              </a:rPr>
              <a:t>PROCÉS: Contacto directament en D, perquè no tenia constància que tingués assessorament jurídic, i al cap d’uns dies em va contactar un company i li vaig explicar que el millor seria fer un enfocament de dret </a:t>
            </a:r>
            <a:r>
              <a:rPr lang="ca-ES" sz="1400" dirty="0" err="1">
                <a:latin typeface="Arial"/>
                <a:ea typeface="Arial"/>
                <a:cs typeface="Arial"/>
                <a:sym typeface="Arial"/>
              </a:rPr>
              <a:t>col·laboratiu</a:t>
            </a:r>
            <a:r>
              <a:rPr lang="ca-ES" sz="1400" dirty="0">
                <a:latin typeface="Arial"/>
                <a:ea typeface="Arial"/>
                <a:cs typeface="Arial"/>
                <a:sym typeface="Arial"/>
              </a:rPr>
              <a:t>. Ell ja em va dir que no tenia ni idea. No signem Acord de DC. </a:t>
            </a:r>
            <a:r>
              <a:rPr lang="ca-ES" sz="1400" b="1" u="sng" dirty="0">
                <a:latin typeface="Arial"/>
                <a:ea typeface="Arial"/>
                <a:cs typeface="Arial"/>
                <a:sym typeface="Arial"/>
              </a:rPr>
              <a:t>Ens vam centrar en les posicions, necessitats i interessos de les parts</a:t>
            </a:r>
            <a:r>
              <a:rPr lang="ca-ES" sz="1400" dirty="0">
                <a:latin typeface="Arial"/>
                <a:ea typeface="Arial"/>
                <a:cs typeface="Arial"/>
                <a:sym typeface="Arial"/>
              </a:rPr>
              <a:t>. </a:t>
            </a:r>
            <a:endParaRPr sz="1400" dirty="0">
              <a:latin typeface="Arial"/>
              <a:ea typeface="Arial"/>
              <a:cs typeface="Arial"/>
              <a:sym typeface="Arial"/>
            </a:endParaRPr>
          </a:p>
          <a:p>
            <a:pPr marL="91440" lvl="0" indent="-91440" algn="just" rtl="0">
              <a:lnSpc>
                <a:spcPct val="107000"/>
              </a:lnSpc>
              <a:spcBef>
                <a:spcPts val="2000"/>
              </a:spcBef>
              <a:spcAft>
                <a:spcPts val="0"/>
              </a:spcAft>
              <a:buSzPts val="1400"/>
              <a:buChar char=" "/>
            </a:pPr>
            <a:r>
              <a:rPr lang="ca-ES" sz="1400" dirty="0">
                <a:latin typeface="Arial"/>
                <a:ea typeface="Arial"/>
                <a:cs typeface="Arial"/>
                <a:sym typeface="Arial"/>
              </a:rPr>
              <a:t>RESUTAT: Després de 4 sessions tenim un Conveni de divorci que modifica l’anterior on s’ha plasmat tota la casuística que passa entre les parts, s’ha detallat molt, però també es deixa clar com han d’actuar en el futur. Judicialment, per l’experiència passada i amb un procediment contenciós, penso que mai haguessin obtingut aquest </a:t>
            </a:r>
            <a:r>
              <a:rPr lang="ca-ES" sz="1400" b="1" u="sng" dirty="0">
                <a:latin typeface="Arial"/>
                <a:ea typeface="Arial"/>
                <a:cs typeface="Arial"/>
                <a:sym typeface="Arial"/>
              </a:rPr>
              <a:t>Acord/ Sentència que els cobreix les necessitats, els dona seguretat jurídica i tranquil·litat</a:t>
            </a:r>
            <a:r>
              <a:rPr lang="ca-ES" sz="1400" dirty="0">
                <a:latin typeface="Arial"/>
                <a:ea typeface="Arial"/>
                <a:cs typeface="Arial"/>
                <a:sym typeface="Arial"/>
              </a:rPr>
              <a:t>. </a:t>
            </a:r>
            <a:endParaRPr sz="1400" dirty="0">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6"/>
          <p:cNvSpPr txBox="1">
            <a:spLocks noGrp="1"/>
          </p:cNvSpPr>
          <p:nvPr>
            <p:ph type="title"/>
          </p:nvPr>
        </p:nvSpPr>
        <p:spPr>
          <a:xfrm>
            <a:off x="768096" y="585216"/>
            <a:ext cx="7290054" cy="1499616"/>
          </a:xfrm>
          <a:prstGeom prst="rect">
            <a:avLst/>
          </a:prstGeom>
          <a:noFill/>
          <a:ln>
            <a:noFill/>
          </a:ln>
        </p:spPr>
        <p:txBody>
          <a:bodyPr spcFirstLastPara="1" wrap="square" lIns="91425" tIns="45700" rIns="91425" bIns="45700" anchor="ctr" anchorCtr="0">
            <a:normAutofit fontScale="90000"/>
          </a:bodyPr>
          <a:lstStyle/>
          <a:p>
            <a:pPr marL="0" lvl="0" indent="0" algn="just" rtl="0">
              <a:lnSpc>
                <a:spcPct val="80000"/>
              </a:lnSpc>
              <a:spcBef>
                <a:spcPts val="0"/>
              </a:spcBef>
              <a:spcAft>
                <a:spcPts val="0"/>
              </a:spcAft>
              <a:buClr>
                <a:srgbClr val="0C0C0C"/>
              </a:buClr>
              <a:buSzPct val="100000"/>
              <a:buFont typeface="Twentieth Century"/>
              <a:buNone/>
            </a:pPr>
            <a:r>
              <a:rPr lang="ca-ES"/>
              <a:t>CAS 3 - HERÈNCIA I REPARTIMENT PATRIMONI FAMILIAR ENTRE R, S I T EN ENFOCAMENT COL·LABORATIU</a:t>
            </a:r>
            <a:endParaRPr/>
          </a:p>
        </p:txBody>
      </p:sp>
      <p:sp>
        <p:nvSpPr>
          <p:cNvPr id="128" name="Google Shape;128;p6"/>
          <p:cNvSpPr txBox="1">
            <a:spLocks noGrp="1"/>
          </p:cNvSpPr>
          <p:nvPr>
            <p:ph type="body" idx="1"/>
          </p:nvPr>
        </p:nvSpPr>
        <p:spPr>
          <a:xfrm>
            <a:off x="768096" y="2286000"/>
            <a:ext cx="7290055" cy="4023360"/>
          </a:xfrm>
          <a:prstGeom prst="rect">
            <a:avLst/>
          </a:prstGeom>
          <a:noFill/>
          <a:ln>
            <a:noFill/>
          </a:ln>
        </p:spPr>
        <p:txBody>
          <a:bodyPr spcFirstLastPara="1" wrap="square" lIns="45700" tIns="45700" rIns="45700" bIns="45700" anchor="t" anchorCtr="0">
            <a:noAutofit/>
          </a:bodyPr>
          <a:lstStyle/>
          <a:p>
            <a:pPr marL="0" lvl="0" indent="0" algn="just" rtl="0">
              <a:lnSpc>
                <a:spcPct val="107000"/>
              </a:lnSpc>
              <a:spcBef>
                <a:spcPts val="0"/>
              </a:spcBef>
              <a:spcAft>
                <a:spcPts val="0"/>
              </a:spcAft>
              <a:buSzPts val="1400"/>
              <a:buNone/>
            </a:pPr>
            <a:r>
              <a:rPr lang="ca-ES" sz="1400">
                <a:latin typeface="Arial"/>
                <a:ea typeface="Arial"/>
                <a:cs typeface="Arial"/>
                <a:sym typeface="Arial"/>
              </a:rPr>
              <a:t>CONTEXT: Mort de la mare a l’any 2003. Negoci familiar on treballaven el pare i els dos fills. El pare es va jubilar i els fills van decidir partir el negoci i ara són competència directa i “agressiva”. </a:t>
            </a:r>
            <a:endParaRPr/>
          </a:p>
          <a:p>
            <a:pPr marL="0" lvl="0" indent="0" algn="just" rtl="0">
              <a:lnSpc>
                <a:spcPct val="107000"/>
              </a:lnSpc>
              <a:spcBef>
                <a:spcPts val="2000"/>
              </a:spcBef>
              <a:spcAft>
                <a:spcPts val="0"/>
              </a:spcAft>
              <a:buSzPts val="1400"/>
              <a:buNone/>
            </a:pPr>
            <a:r>
              <a:rPr lang="ca-ES" sz="1400">
                <a:latin typeface="Arial"/>
                <a:ea typeface="Arial"/>
                <a:cs typeface="Arial"/>
                <a:sym typeface="Arial"/>
              </a:rPr>
              <a:t>PROCÉS: Acudeix al despatx fill i pare. Hem poso en contacte amb l’advocat de l’altra part. Cavi d’advocat. A partir d’aquí, tinc una reunió amb la companya on parlem de la necessitat de fer l’acceptació de l’herència i el repartiment de tot el patrimoni familiar. Aplico </a:t>
            </a:r>
            <a:r>
              <a:rPr lang="ca-ES" sz="1400" b="1" u="sng">
                <a:latin typeface="Arial"/>
                <a:ea typeface="Arial"/>
                <a:cs typeface="Arial"/>
                <a:sym typeface="Arial"/>
              </a:rPr>
              <a:t>intel·ligència emocional</a:t>
            </a:r>
            <a:r>
              <a:rPr lang="ca-ES" sz="1400" b="1">
                <a:latin typeface="Arial"/>
                <a:ea typeface="Arial"/>
                <a:cs typeface="Arial"/>
                <a:sym typeface="Arial"/>
              </a:rPr>
              <a:t> </a:t>
            </a:r>
            <a:r>
              <a:rPr lang="ca-ES" sz="1400">
                <a:latin typeface="Arial"/>
                <a:ea typeface="Arial"/>
                <a:cs typeface="Arial"/>
                <a:sym typeface="Arial"/>
              </a:rPr>
              <a:t>en el sentit de connectar amb ella, pel doble paper que té (en relació familiar i professional), empatitzo i li proposo un enfocament colaboratiu de l’assumpte. No signem Acord col.laboratiu, però tenim acord entre companyes de no acudir al Jutjat. </a:t>
            </a:r>
            <a:endParaRPr sz="1400">
              <a:latin typeface="Arial"/>
              <a:ea typeface="Arial"/>
              <a:cs typeface="Arial"/>
              <a:sym typeface="Arial"/>
            </a:endParaRPr>
          </a:p>
          <a:p>
            <a:pPr marL="0" marR="0" lvl="0" indent="0" algn="just" rtl="0">
              <a:lnSpc>
                <a:spcPct val="107000"/>
              </a:lnSpc>
              <a:spcBef>
                <a:spcPts val="2000"/>
              </a:spcBef>
              <a:spcAft>
                <a:spcPts val="0"/>
              </a:spcAft>
              <a:buClr>
                <a:srgbClr val="1CADE4"/>
              </a:buClr>
              <a:buSzPts val="1400"/>
              <a:buFont typeface="Twentieth Century"/>
              <a:buNone/>
            </a:pPr>
            <a:r>
              <a:rPr lang="ca-ES" sz="1400">
                <a:latin typeface="Arial"/>
                <a:ea typeface="Arial"/>
                <a:cs typeface="Arial"/>
                <a:sym typeface="Arial"/>
              </a:rPr>
              <a:t>RESULTAT: D</a:t>
            </a:r>
            <a:r>
              <a:rPr lang="ca-ES" sz="1400" b="0" i="0" u="none" strike="noStrike" cap="none">
                <a:solidFill>
                  <a:srgbClr val="000000"/>
                </a:solidFill>
                <a:latin typeface="Arial"/>
                <a:ea typeface="Arial"/>
                <a:cs typeface="Arial"/>
                <a:sym typeface="Arial"/>
              </a:rPr>
              <a:t>ocument que engloba tot el patrimoni, els valors de les propietats, lots equitatius i les diferents operacions jurídiques que hem de fer, acceptat per les parts. Esperem que la primera setmana d’agost, estiguin les parts signant a la notaria el repartiment d’herència per la mort de la mare, de fa 20 anys. </a:t>
            </a:r>
            <a:r>
              <a:rPr lang="ca-ES" sz="1400" b="1" i="0" u="sng" strike="noStrike" cap="none">
                <a:solidFill>
                  <a:srgbClr val="000000"/>
                </a:solidFill>
                <a:latin typeface="Arial"/>
                <a:ea typeface="Arial"/>
                <a:cs typeface="Arial"/>
                <a:sym typeface="Arial"/>
              </a:rPr>
              <a:t>Ac</a:t>
            </a:r>
            <a:r>
              <a:rPr lang="ca-ES" sz="1400" b="1" u="sng">
                <a:latin typeface="Arial"/>
                <a:ea typeface="Arial"/>
                <a:cs typeface="Arial"/>
                <a:sym typeface="Arial"/>
              </a:rPr>
              <a:t>ord just i equitatiu, que intenta mantenir la cohesió familiar o que es reemprengui</a:t>
            </a:r>
            <a:r>
              <a:rPr lang="ca-ES" sz="1400" b="1">
                <a:latin typeface="Arial"/>
                <a:ea typeface="Arial"/>
                <a:cs typeface="Arial"/>
                <a:sym typeface="Arial"/>
              </a:rPr>
              <a: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7"/>
          <p:cNvSpPr txBox="1">
            <a:spLocks noGrp="1"/>
          </p:cNvSpPr>
          <p:nvPr>
            <p:ph type="title"/>
          </p:nvPr>
        </p:nvSpPr>
        <p:spPr>
          <a:xfrm>
            <a:off x="768096" y="585216"/>
            <a:ext cx="7290054" cy="1499616"/>
          </a:xfrm>
          <a:prstGeom prst="rect">
            <a:avLst/>
          </a:prstGeom>
          <a:noFill/>
          <a:ln>
            <a:noFill/>
          </a:ln>
        </p:spPr>
        <p:txBody>
          <a:bodyPr spcFirstLastPara="1" wrap="square" lIns="91425" tIns="45700" rIns="91425" bIns="45700" anchor="ctr" anchorCtr="0">
            <a:normAutofit/>
          </a:bodyPr>
          <a:lstStyle/>
          <a:p>
            <a:pPr marL="0" lvl="0" indent="0" algn="just" rtl="0">
              <a:lnSpc>
                <a:spcPct val="80000"/>
              </a:lnSpc>
              <a:spcBef>
                <a:spcPts val="0"/>
              </a:spcBef>
              <a:spcAft>
                <a:spcPts val="0"/>
              </a:spcAft>
              <a:buClr>
                <a:srgbClr val="0C0C0C"/>
              </a:buClr>
              <a:buSzPts val="4400"/>
              <a:buFont typeface="Twentieth Century"/>
              <a:buNone/>
            </a:pPr>
            <a:r>
              <a:rPr lang="ca-ES"/>
              <a:t>CAS 4 - </a:t>
            </a:r>
            <a:r>
              <a:rPr lang="ca-ES" sz="2400" b="1" i="0" u="none" strike="noStrike" cap="none">
                <a:solidFill>
                  <a:srgbClr val="000000"/>
                </a:solidFill>
              </a:rPr>
              <a:t>CONFLICTE A UNA C.P. PER LA COL.LOCACIÓ D’UNES MÈNSUL.LES A LES PLACES DELS PARQUINGS EXTERIORS. SOLUCIÓ EXTRAJUDICAL COL·LABORATIVA</a:t>
            </a:r>
            <a:endParaRPr sz="2400" b="1"/>
          </a:p>
        </p:txBody>
      </p:sp>
      <p:sp>
        <p:nvSpPr>
          <p:cNvPr id="134" name="Google Shape;134;p7"/>
          <p:cNvSpPr txBox="1">
            <a:spLocks noGrp="1"/>
          </p:cNvSpPr>
          <p:nvPr>
            <p:ph type="body" idx="1"/>
          </p:nvPr>
        </p:nvSpPr>
        <p:spPr>
          <a:xfrm>
            <a:off x="768096" y="2286000"/>
            <a:ext cx="7290055" cy="4023360"/>
          </a:xfrm>
          <a:prstGeom prst="rect">
            <a:avLst/>
          </a:prstGeom>
          <a:noFill/>
          <a:ln>
            <a:noFill/>
          </a:ln>
        </p:spPr>
        <p:txBody>
          <a:bodyPr spcFirstLastPara="1" wrap="square" lIns="45700" tIns="45700" rIns="45700" bIns="45700" anchor="t" anchorCtr="0">
            <a:normAutofit lnSpcReduction="10000"/>
          </a:bodyPr>
          <a:lstStyle/>
          <a:p>
            <a:pPr marL="91440" lvl="0" indent="-91440" algn="just" rtl="0">
              <a:lnSpc>
                <a:spcPct val="107000"/>
              </a:lnSpc>
              <a:spcBef>
                <a:spcPts val="0"/>
              </a:spcBef>
              <a:spcAft>
                <a:spcPts val="0"/>
              </a:spcAft>
              <a:buSzPts val="1400"/>
              <a:buChar char=" "/>
            </a:pPr>
            <a:r>
              <a:rPr lang="ca-ES" sz="1400">
                <a:latin typeface="Arial"/>
                <a:ea typeface="Arial"/>
                <a:cs typeface="Arial"/>
                <a:sym typeface="Arial"/>
              </a:rPr>
              <a:t>CONTEXT: Acudeix al despatx un copropietari d’una urbanització en propietat horitzontal que vol impugnar l’Acta de l’AGO, en representació de més propietaris entre ells propietaris anglesos, que no han tingut notificació de la Convocatòria. S’impugna judicialment l’Acta </a:t>
            </a:r>
            <a:endParaRPr sz="1400">
              <a:latin typeface="Arial"/>
              <a:ea typeface="Arial"/>
              <a:cs typeface="Arial"/>
              <a:sym typeface="Arial"/>
            </a:endParaRPr>
          </a:p>
          <a:p>
            <a:pPr marL="91440" lvl="0" indent="-91440" algn="just" rtl="0">
              <a:lnSpc>
                <a:spcPct val="107000"/>
              </a:lnSpc>
              <a:spcBef>
                <a:spcPts val="2000"/>
              </a:spcBef>
              <a:spcAft>
                <a:spcPts val="0"/>
              </a:spcAft>
              <a:buSzPts val="1400"/>
              <a:buChar char=" "/>
            </a:pPr>
            <a:r>
              <a:rPr lang="ca-ES" sz="1400">
                <a:latin typeface="Arial"/>
                <a:ea typeface="Arial"/>
                <a:cs typeface="Arial"/>
                <a:sym typeface="Arial"/>
              </a:rPr>
              <a:t>PROCÉS: Es sumen més propietaris en dsacord. Contacto amb l’Administrador de la Comunitat, que també és l’advocat. Li trasllado la demanda, em diu que pot ser tenim raó amb els defectes formals que al·leguem. El president convoca l’AGE i ens trobem presents els dos advocats </a:t>
            </a:r>
            <a:r>
              <a:rPr lang="ca-ES" sz="1400" b="1">
                <a:latin typeface="Arial"/>
                <a:ea typeface="Arial"/>
                <a:cs typeface="Arial"/>
                <a:sym typeface="Arial"/>
              </a:rPr>
              <a:t>i s’exposa de forma objectiva, de bona fe i de forma honesta</a:t>
            </a:r>
            <a:r>
              <a:rPr lang="ca-ES" sz="1400">
                <a:latin typeface="Arial"/>
                <a:ea typeface="Arial"/>
                <a:cs typeface="Arial"/>
                <a:sym typeface="Arial"/>
              </a:rPr>
              <a:t> pros i contres de l’acord pres. Es porta a votació la ratificació i no s’aprova, amb la condició del desestiment de l’acció judicial plantejada. </a:t>
            </a:r>
            <a:endParaRPr sz="1400">
              <a:latin typeface="Arial"/>
              <a:ea typeface="Arial"/>
              <a:cs typeface="Arial"/>
              <a:sym typeface="Arial"/>
            </a:endParaRPr>
          </a:p>
          <a:p>
            <a:pPr marL="91440" lvl="0" indent="-91440" algn="just" rtl="0">
              <a:lnSpc>
                <a:spcPct val="107000"/>
              </a:lnSpc>
              <a:spcBef>
                <a:spcPts val="2000"/>
              </a:spcBef>
              <a:spcAft>
                <a:spcPts val="0"/>
              </a:spcAft>
              <a:buSzPts val="1400"/>
              <a:buChar char=" "/>
            </a:pPr>
            <a:r>
              <a:rPr lang="ca-ES" sz="1400">
                <a:latin typeface="Arial"/>
                <a:ea typeface="Arial"/>
                <a:cs typeface="Arial"/>
                <a:sym typeface="Arial"/>
              </a:rPr>
              <a:t>RESULTAT: A partir d’aquí, em consta que s’estan buscant, entre tots els propietaris, altres solucions per evitar que els vehicles que s’estacionen al carrer es vegin afectats, sobretot, per les fortes temperatures a l’estiu.  </a:t>
            </a:r>
            <a:endParaRPr sz="1400">
              <a:latin typeface="Arial"/>
              <a:ea typeface="Arial"/>
              <a:cs typeface="Arial"/>
              <a:sym typeface="Arial"/>
            </a:endParaRPr>
          </a:p>
          <a:p>
            <a:pPr marL="91440" lvl="0" indent="-91440" algn="l" rtl="0">
              <a:lnSpc>
                <a:spcPct val="90000"/>
              </a:lnSpc>
              <a:spcBef>
                <a:spcPts val="2000"/>
              </a:spcBef>
              <a:spcAft>
                <a:spcPts val="0"/>
              </a:spcAft>
              <a:buSzPts val="1400"/>
              <a:buChar char=" "/>
            </a:pPr>
            <a:r>
              <a:rPr lang="ca-ES" sz="1400" b="1">
                <a:latin typeface="Arial"/>
                <a:ea typeface="Arial"/>
                <a:cs typeface="Arial"/>
                <a:sym typeface="Arial"/>
              </a:rPr>
              <a:t>S’ha evitat un litigi complex i prolongat en el temps i malestar entre els copropietaris. </a:t>
            </a:r>
            <a:endParaRPr sz="1400" b="1">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8"/>
          <p:cNvSpPr txBox="1">
            <a:spLocks noGrp="1"/>
          </p:cNvSpPr>
          <p:nvPr>
            <p:ph type="title"/>
          </p:nvPr>
        </p:nvSpPr>
        <p:spPr>
          <a:xfrm>
            <a:off x="768096" y="585216"/>
            <a:ext cx="7290054" cy="1499616"/>
          </a:xfrm>
          <a:prstGeom prst="rect">
            <a:avLst/>
          </a:prstGeom>
          <a:noFill/>
          <a:ln>
            <a:noFill/>
          </a:ln>
        </p:spPr>
        <p:txBody>
          <a:bodyPr spcFirstLastPara="1" wrap="square" lIns="91425" tIns="45700" rIns="91425" bIns="45700" anchor="ctr" anchorCtr="0">
            <a:normAutofit fontScale="90000"/>
          </a:bodyPr>
          <a:lstStyle/>
          <a:p>
            <a:pPr marL="0" lvl="0" indent="0" algn="just" rtl="0">
              <a:lnSpc>
                <a:spcPct val="80000"/>
              </a:lnSpc>
              <a:spcBef>
                <a:spcPts val="0"/>
              </a:spcBef>
              <a:spcAft>
                <a:spcPts val="0"/>
              </a:spcAft>
              <a:buClr>
                <a:srgbClr val="0C0C0C"/>
              </a:buClr>
              <a:buSzPct val="100000"/>
              <a:buFont typeface="Twentieth Century"/>
              <a:buNone/>
            </a:pPr>
            <a:r>
              <a:rPr lang="ca-ES"/>
              <a:t>CAS 5 – COMPRAVENDA COL.LABORATIVA DE FINQUES RÚSTEGUES ENTRE ELS PROPIETARIS AB I CD</a:t>
            </a:r>
            <a:endParaRPr/>
          </a:p>
        </p:txBody>
      </p:sp>
      <p:sp>
        <p:nvSpPr>
          <p:cNvPr id="140" name="Google Shape;140;p8"/>
          <p:cNvSpPr txBox="1">
            <a:spLocks noGrp="1"/>
          </p:cNvSpPr>
          <p:nvPr>
            <p:ph type="body" idx="1"/>
          </p:nvPr>
        </p:nvSpPr>
        <p:spPr>
          <a:xfrm>
            <a:off x="768096" y="2286000"/>
            <a:ext cx="7290055" cy="4023360"/>
          </a:xfrm>
          <a:prstGeom prst="rect">
            <a:avLst/>
          </a:prstGeom>
          <a:noFill/>
          <a:ln>
            <a:noFill/>
          </a:ln>
        </p:spPr>
        <p:txBody>
          <a:bodyPr spcFirstLastPara="1" wrap="square" lIns="45700" tIns="45700" rIns="45700" bIns="45700" anchor="t" anchorCtr="0">
            <a:normAutofit fontScale="25000" lnSpcReduction="20000"/>
          </a:bodyPr>
          <a:lstStyle/>
          <a:p>
            <a:pPr marL="91440" lvl="0" indent="-91440" algn="just" rtl="0">
              <a:lnSpc>
                <a:spcPct val="107000"/>
              </a:lnSpc>
              <a:spcBef>
                <a:spcPts val="0"/>
              </a:spcBef>
              <a:spcAft>
                <a:spcPts val="0"/>
              </a:spcAft>
              <a:buSzPct val="100000"/>
              <a:buChar char=" "/>
            </a:pPr>
            <a:r>
              <a:rPr lang="ca-ES" sz="5600">
                <a:latin typeface="Arial"/>
                <a:ea typeface="Arial"/>
                <a:cs typeface="Arial"/>
                <a:sym typeface="Arial"/>
              </a:rPr>
              <a:t>CONTEXT: Fa més de 30 anys, dos veïns de finques rústegues van fer un acord de paraula de cedir-se unes superfícies de les seves respectives finques, fins al punt, que a una d’aquestes superfícies cedides es construeixen dos naus avícoles i es dona d’alta l’activitat de cria de pollastres (activitat ramadera) i es lloga a un tercer. </a:t>
            </a:r>
            <a:endParaRPr sz="5600">
              <a:latin typeface="Arial"/>
              <a:ea typeface="Arial"/>
              <a:cs typeface="Arial"/>
              <a:sym typeface="Arial"/>
            </a:endParaRPr>
          </a:p>
          <a:p>
            <a:pPr marL="91440" lvl="0" indent="-91440" algn="just" rtl="0">
              <a:lnSpc>
                <a:spcPct val="107000"/>
              </a:lnSpc>
              <a:spcBef>
                <a:spcPts val="2000"/>
              </a:spcBef>
              <a:spcAft>
                <a:spcPts val="0"/>
              </a:spcAft>
              <a:buSzPct val="100000"/>
              <a:buChar char=" "/>
            </a:pPr>
            <a:r>
              <a:rPr lang="ca-ES" sz="5600">
                <a:latin typeface="Arial"/>
                <a:ea typeface="Arial"/>
                <a:cs typeface="Arial"/>
                <a:sym typeface="Arial"/>
              </a:rPr>
              <a:t>Els dos veïns que eren molt amics, moren i passen les seves finques als respectius fills, que fan diferents intents per arreglar aquesta situació, i no ho aconsegueixen. L’any passat mort un dels fills i aquest transmet la seva part indivisa de la finca als seus cinc fills, que diuen que volen dissoldre la comunitat indivisa, però que passa amb les naus construïdes en sòl aliè amb una activitat gestionada per un tercer? </a:t>
            </a:r>
            <a:endParaRPr sz="5600">
              <a:latin typeface="Arial"/>
              <a:ea typeface="Arial"/>
              <a:cs typeface="Arial"/>
              <a:sym typeface="Arial"/>
            </a:endParaRPr>
          </a:p>
          <a:p>
            <a:pPr marL="91440" lvl="0" indent="-91440" algn="just" rtl="0">
              <a:lnSpc>
                <a:spcPct val="107000"/>
              </a:lnSpc>
              <a:spcBef>
                <a:spcPts val="2000"/>
              </a:spcBef>
              <a:spcAft>
                <a:spcPts val="0"/>
              </a:spcAft>
              <a:buSzPct val="100000"/>
              <a:buChar char=" "/>
            </a:pPr>
            <a:r>
              <a:rPr lang="ca-ES" sz="5600">
                <a:latin typeface="Arial"/>
                <a:ea typeface="Arial"/>
                <a:cs typeface="Arial"/>
                <a:sym typeface="Arial"/>
              </a:rPr>
              <a:t>PROCÉS: Resulta inevitable negociar un acord i com ho fem, contactem els dos advocats per plantejar una estratègia i aquí, </a:t>
            </a:r>
            <a:r>
              <a:rPr lang="ca-ES" sz="5600" b="1">
                <a:latin typeface="Arial"/>
                <a:ea typeface="Arial"/>
                <a:cs typeface="Arial"/>
                <a:sym typeface="Arial"/>
              </a:rPr>
              <a:t>sí que signem l’acord de DC</a:t>
            </a:r>
            <a:r>
              <a:rPr lang="ca-ES" sz="5600">
                <a:latin typeface="Arial"/>
                <a:ea typeface="Arial"/>
                <a:cs typeface="Arial"/>
                <a:sym typeface="Arial"/>
              </a:rPr>
              <a:t>, perquè és molt important </a:t>
            </a:r>
            <a:r>
              <a:rPr lang="ca-ES" sz="5600" b="1">
                <a:latin typeface="Arial"/>
                <a:ea typeface="Arial"/>
                <a:cs typeface="Arial"/>
                <a:sym typeface="Arial"/>
              </a:rPr>
              <a:t>fixar que es vol evitar el litigi</a:t>
            </a:r>
            <a:r>
              <a:rPr lang="ca-ES" sz="5600">
                <a:latin typeface="Arial"/>
                <a:ea typeface="Arial"/>
                <a:cs typeface="Arial"/>
                <a:sym typeface="Arial"/>
              </a:rPr>
              <a:t>, perquè, si s’acudeix al via judicial és molt possible que totes les parts perdin. </a:t>
            </a:r>
            <a:endParaRPr sz="5600">
              <a:latin typeface="Arial"/>
              <a:ea typeface="Arial"/>
              <a:cs typeface="Arial"/>
              <a:sym typeface="Arial"/>
            </a:endParaRPr>
          </a:p>
          <a:p>
            <a:pPr marL="91440" lvl="0" indent="-91440" algn="just" rtl="0">
              <a:lnSpc>
                <a:spcPct val="107000"/>
              </a:lnSpc>
              <a:spcBef>
                <a:spcPts val="2000"/>
              </a:spcBef>
              <a:spcAft>
                <a:spcPts val="0"/>
              </a:spcAft>
              <a:buSzPct val="100000"/>
              <a:buChar char=" "/>
            </a:pPr>
            <a:r>
              <a:rPr lang="ca-ES" sz="5600">
                <a:latin typeface="Arial"/>
                <a:ea typeface="Arial"/>
                <a:cs typeface="Arial"/>
                <a:sym typeface="Arial"/>
              </a:rPr>
              <a:t>RESULTAT: En el moment actual estem a l’espera de la llicència de segregació municipal, per preparar a la notaria la compravenda de la superfícies cedida verbalment a on es van construir les dos naus en activitat.   </a:t>
            </a:r>
            <a:endParaRPr sz="5600">
              <a:latin typeface="Arial"/>
              <a:ea typeface="Arial"/>
              <a:cs typeface="Arial"/>
              <a:sym typeface="Arial"/>
            </a:endParaRPr>
          </a:p>
          <a:p>
            <a:pPr marL="91440" lvl="0" indent="-59689" algn="l" rtl="0">
              <a:lnSpc>
                <a:spcPct val="90000"/>
              </a:lnSpc>
              <a:spcBef>
                <a:spcPts val="2000"/>
              </a:spcBef>
              <a:spcAft>
                <a:spcPts val="0"/>
              </a:spcAft>
              <a:buSzPct val="100000"/>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9"/>
          <p:cNvSpPr txBox="1">
            <a:spLocks noGrp="1"/>
          </p:cNvSpPr>
          <p:nvPr>
            <p:ph type="title"/>
          </p:nvPr>
        </p:nvSpPr>
        <p:spPr>
          <a:xfrm>
            <a:off x="701306" y="548640"/>
            <a:ext cx="7290054" cy="1499616"/>
          </a:xfrm>
          <a:prstGeom prst="rect">
            <a:avLst/>
          </a:prstGeom>
          <a:noFill/>
          <a:ln>
            <a:noFill/>
          </a:ln>
        </p:spPr>
        <p:txBody>
          <a:bodyPr spcFirstLastPara="1" wrap="square" lIns="91425" tIns="45700" rIns="91425" bIns="45700" anchor="ctr" anchorCtr="0">
            <a:normAutofit/>
          </a:bodyPr>
          <a:lstStyle/>
          <a:p>
            <a:pPr marL="0" lvl="0" indent="0" algn="l" rtl="0">
              <a:lnSpc>
                <a:spcPct val="80000"/>
              </a:lnSpc>
              <a:spcBef>
                <a:spcPts val="0"/>
              </a:spcBef>
              <a:spcAft>
                <a:spcPts val="0"/>
              </a:spcAft>
              <a:buClr>
                <a:schemeClr val="accent1"/>
              </a:buClr>
              <a:buSzPts val="3600"/>
              <a:buFont typeface="Arial"/>
              <a:buNone/>
            </a:pPr>
            <a:r>
              <a:rPr lang="ca-ES" sz="3600">
                <a:solidFill>
                  <a:schemeClr val="accent1"/>
                </a:solidFill>
                <a:latin typeface="Arial"/>
                <a:ea typeface="Arial"/>
                <a:cs typeface="Arial"/>
                <a:sym typeface="Arial"/>
              </a:rPr>
              <a:t>BENEFICIS DEL DRET COL·LABORATIU I CONCLUSIONS</a:t>
            </a:r>
            <a:endParaRPr sz="3600">
              <a:solidFill>
                <a:schemeClr val="accent1"/>
              </a:solidFill>
              <a:latin typeface="Arial"/>
              <a:ea typeface="Arial"/>
              <a:cs typeface="Arial"/>
              <a:sym typeface="Arial"/>
            </a:endParaRPr>
          </a:p>
        </p:txBody>
      </p:sp>
      <p:sp>
        <p:nvSpPr>
          <p:cNvPr id="146" name="Google Shape;146;p9"/>
          <p:cNvSpPr txBox="1">
            <a:spLocks noGrp="1"/>
          </p:cNvSpPr>
          <p:nvPr>
            <p:ph type="body" idx="1"/>
          </p:nvPr>
        </p:nvSpPr>
        <p:spPr>
          <a:xfrm>
            <a:off x="768096" y="1908313"/>
            <a:ext cx="7290055" cy="4023360"/>
          </a:xfrm>
          <a:prstGeom prst="rect">
            <a:avLst/>
          </a:prstGeom>
          <a:noFill/>
          <a:ln>
            <a:noFill/>
          </a:ln>
        </p:spPr>
        <p:txBody>
          <a:bodyPr spcFirstLastPara="1" wrap="square" lIns="45700" tIns="45700" rIns="45700" bIns="45700" anchor="t" anchorCtr="0">
            <a:normAutofit fontScale="85000" lnSpcReduction="20000"/>
          </a:bodyPr>
          <a:lstStyle/>
          <a:p>
            <a:pPr marL="0" lvl="0" indent="0" algn="just" rtl="0">
              <a:lnSpc>
                <a:spcPct val="90000"/>
              </a:lnSpc>
              <a:spcBef>
                <a:spcPts val="0"/>
              </a:spcBef>
              <a:spcAft>
                <a:spcPts val="0"/>
              </a:spcAft>
              <a:buSzPct val="100000"/>
              <a:buNone/>
            </a:pPr>
            <a:endParaRPr>
              <a:latin typeface="Arial"/>
              <a:ea typeface="Arial"/>
              <a:cs typeface="Arial"/>
              <a:sym typeface="Arial"/>
            </a:endParaRPr>
          </a:p>
          <a:p>
            <a:pPr marL="0" lvl="0" indent="0" algn="just" rtl="0">
              <a:lnSpc>
                <a:spcPct val="90000"/>
              </a:lnSpc>
              <a:spcBef>
                <a:spcPts val="1400"/>
              </a:spcBef>
              <a:spcAft>
                <a:spcPts val="0"/>
              </a:spcAft>
              <a:buSzPct val="100000"/>
              <a:buNone/>
            </a:pPr>
            <a:r>
              <a:rPr lang="ca-ES">
                <a:latin typeface="Arial"/>
                <a:ea typeface="Arial"/>
                <a:cs typeface="Arial"/>
                <a:sym typeface="Arial"/>
              </a:rPr>
              <a:t>Beneficis:</a:t>
            </a:r>
            <a:endParaRPr/>
          </a:p>
          <a:p>
            <a:pPr marL="91440" lvl="0" indent="-107950" algn="just" rtl="0">
              <a:lnSpc>
                <a:spcPct val="90000"/>
              </a:lnSpc>
              <a:spcBef>
                <a:spcPts val="1400"/>
              </a:spcBef>
              <a:spcAft>
                <a:spcPts val="0"/>
              </a:spcAft>
              <a:buSzPct val="100000"/>
              <a:buChar char=" "/>
            </a:pPr>
            <a:r>
              <a:rPr lang="ca-ES" b="1">
                <a:solidFill>
                  <a:schemeClr val="accent1"/>
                </a:solidFill>
                <a:latin typeface="Arial"/>
                <a:ea typeface="Arial"/>
                <a:cs typeface="Arial"/>
                <a:sym typeface="Arial"/>
              </a:rPr>
              <a:t>  - Major control sobre els resultats.</a:t>
            </a:r>
            <a:endParaRPr/>
          </a:p>
          <a:p>
            <a:pPr marL="91440" lvl="0" indent="-107950" algn="just" rtl="0">
              <a:lnSpc>
                <a:spcPct val="90000"/>
              </a:lnSpc>
              <a:spcBef>
                <a:spcPts val="1400"/>
              </a:spcBef>
              <a:spcAft>
                <a:spcPts val="0"/>
              </a:spcAft>
              <a:buSzPct val="100000"/>
              <a:buChar char=" "/>
            </a:pPr>
            <a:r>
              <a:rPr lang="ca-ES" b="1">
                <a:solidFill>
                  <a:schemeClr val="accent1"/>
                </a:solidFill>
                <a:latin typeface="Arial"/>
                <a:ea typeface="Arial"/>
                <a:cs typeface="Arial"/>
                <a:sym typeface="Arial"/>
              </a:rPr>
              <a:t>  - Menor cost i temps.</a:t>
            </a:r>
            <a:endParaRPr/>
          </a:p>
          <a:p>
            <a:pPr marL="91440" lvl="0" indent="-107950" algn="just" rtl="0">
              <a:lnSpc>
                <a:spcPct val="107000"/>
              </a:lnSpc>
              <a:spcBef>
                <a:spcPts val="1400"/>
              </a:spcBef>
              <a:spcAft>
                <a:spcPts val="0"/>
              </a:spcAft>
              <a:buSzPct val="100000"/>
              <a:buChar char=" "/>
            </a:pPr>
            <a:r>
              <a:rPr lang="ca-ES" b="1">
                <a:solidFill>
                  <a:schemeClr val="accent1"/>
                </a:solidFill>
                <a:latin typeface="Arial"/>
                <a:ea typeface="Arial"/>
                <a:cs typeface="Arial"/>
                <a:sym typeface="Arial"/>
              </a:rPr>
              <a:t>  - Preservació de relacions personals i professionals.</a:t>
            </a:r>
            <a:r>
              <a:rPr lang="ca-ES" sz="1800" b="1">
                <a:solidFill>
                  <a:schemeClr val="accent1"/>
                </a:solidFill>
                <a:latin typeface="Arial"/>
                <a:ea typeface="Arial"/>
                <a:cs typeface="Arial"/>
                <a:sym typeface="Arial"/>
              </a:rPr>
              <a:t> </a:t>
            </a:r>
            <a:endParaRPr/>
          </a:p>
          <a:p>
            <a:pPr marL="91440" lvl="0" indent="-97155" algn="just" rtl="0">
              <a:lnSpc>
                <a:spcPct val="107000"/>
              </a:lnSpc>
              <a:spcBef>
                <a:spcPts val="2000"/>
              </a:spcBef>
              <a:spcAft>
                <a:spcPts val="0"/>
              </a:spcAft>
              <a:buSzPct val="100000"/>
              <a:buChar char=" "/>
            </a:pPr>
            <a:r>
              <a:rPr lang="ca-ES" sz="1800">
                <a:latin typeface="Arial"/>
                <a:ea typeface="Arial"/>
                <a:cs typeface="Arial"/>
                <a:sym typeface="Arial"/>
              </a:rPr>
              <a:t>Conclusions: </a:t>
            </a:r>
            <a:r>
              <a:rPr lang="ca-ES" sz="1800" b="1">
                <a:solidFill>
                  <a:schemeClr val="accent1"/>
                </a:solidFill>
                <a:latin typeface="Arial"/>
                <a:ea typeface="Arial"/>
                <a:cs typeface="Arial"/>
                <a:sym typeface="Arial"/>
              </a:rPr>
              <a:t>el Dret Col·laboratiu no és només una alternativa al litigi; </a:t>
            </a:r>
            <a:r>
              <a:rPr lang="ca-ES" sz="2600" b="1" u="sng">
                <a:solidFill>
                  <a:schemeClr val="accent1"/>
                </a:solidFill>
                <a:latin typeface="Arial"/>
                <a:ea typeface="Arial"/>
                <a:cs typeface="Arial"/>
                <a:sym typeface="Arial"/>
              </a:rPr>
              <a:t>és una reafirmació del nostre compromís com a advocats/es per resoldre conflictes d'una manera que dignifiqui totes les parts implicades, perquè fomenta solucions pacífiques i cooperatives</a:t>
            </a:r>
            <a:r>
              <a:rPr lang="ca-ES" sz="2600">
                <a:solidFill>
                  <a:srgbClr val="000000"/>
                </a:solidFill>
                <a:latin typeface="Arial"/>
                <a:ea typeface="Arial"/>
                <a:cs typeface="Arial"/>
                <a:sym typeface="Arial"/>
              </a:rPr>
              <a:t>. </a:t>
            </a:r>
            <a:endParaRPr sz="2600">
              <a:latin typeface="Calibri"/>
              <a:ea typeface="Calibri"/>
              <a:cs typeface="Calibri"/>
              <a:sym typeface="Calibri"/>
            </a:endParaRPr>
          </a:p>
          <a:p>
            <a:pPr marL="91440" lvl="0" indent="-97155" algn="just" rtl="0">
              <a:lnSpc>
                <a:spcPct val="107000"/>
              </a:lnSpc>
              <a:spcBef>
                <a:spcPts val="2000"/>
              </a:spcBef>
              <a:spcAft>
                <a:spcPts val="0"/>
              </a:spcAft>
              <a:buSzPct val="100000"/>
              <a:buChar char=" "/>
            </a:pPr>
            <a:r>
              <a:rPr lang="ca-ES" sz="1800">
                <a:solidFill>
                  <a:srgbClr val="000000"/>
                </a:solidFill>
                <a:latin typeface="Arial"/>
                <a:ea typeface="Arial"/>
                <a:cs typeface="Arial"/>
                <a:sym typeface="Arial"/>
              </a:rPr>
              <a:t> </a:t>
            </a:r>
            <a:endParaRPr sz="1800">
              <a:latin typeface="Calibri"/>
              <a:ea typeface="Calibri"/>
              <a:cs typeface="Calibri"/>
              <a:sym typeface="Calibri"/>
            </a:endParaRPr>
          </a:p>
          <a:p>
            <a:pPr marL="91440" lvl="0" indent="0" algn="just" rtl="0">
              <a:lnSpc>
                <a:spcPct val="90000"/>
              </a:lnSpc>
              <a:spcBef>
                <a:spcPts val="2000"/>
              </a:spcBef>
              <a:spcAft>
                <a:spcPts val="0"/>
              </a:spcAft>
              <a:buSzPct val="100000"/>
              <a:buNone/>
            </a:pPr>
            <a:endParaRPr>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Integral">
  <a:themeElements>
    <a:clrScheme name="Integral">
      <a:dk1>
        <a:srgbClr val="000000"/>
      </a:dk1>
      <a:lt1>
        <a:srgbClr val="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1589</Words>
  <Application>Microsoft Office PowerPoint</Application>
  <PresentationFormat>Presentación en pantalla (4:3)</PresentationFormat>
  <Paragraphs>54</Paragraphs>
  <Slides>9</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Arial</vt:lpstr>
      <vt:lpstr>Calibri</vt:lpstr>
      <vt:lpstr>Courier New</vt:lpstr>
      <vt:lpstr>Noto Sans Symbols</vt:lpstr>
      <vt:lpstr>Twentieth Century</vt:lpstr>
      <vt:lpstr>Integral</vt:lpstr>
      <vt:lpstr>DRET COL·LABORATIU: CINC CASOS PRÀCTICS</vt:lpstr>
      <vt:lpstr>Presentación de PowerPoint</vt:lpstr>
      <vt:lpstr>Presentación de PowerPoint</vt:lpstr>
      <vt:lpstr>CAS 1 - DIVORCI COL·LABORATIU ENTRE A I B</vt:lpstr>
      <vt:lpstr>CAS 2 – MODIFICACIÓ COL·LABORATIVA DE MESURES DEFINITIVES DEL DIVORCI ENTRE C I D</vt:lpstr>
      <vt:lpstr>CAS 3 - HERÈNCIA I REPARTIMENT PATRIMONI FAMILIAR ENTRE R, S I T EN ENFOCAMENT COL·LABORATIU</vt:lpstr>
      <vt:lpstr>CAS 4 - CONFLICTE A UNA C.P. PER LA COL.LOCACIÓ D’UNES MÈNSUL.LES A LES PLACES DELS PARQUINGS EXTERIORS. SOLUCIÓ EXTRAJUDICAL COL·LABORATIVA</vt:lpstr>
      <vt:lpstr>CAS 5 – COMPRAVENDA COL.LABORATIVA DE FINQUES RÚSTEGUES ENTRE ELS PROPIETARIS AB I CD</vt:lpstr>
      <vt:lpstr>BENEFICIS DEL DRET COL·LABORATIU I 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DRET COL·LABORATIU: CINC CASOS PRÀCTICS</dc:title>
  <dc:creator>Isa</dc:creator>
  <cp:lastModifiedBy>ISA CASTELL</cp:lastModifiedBy>
  <cp:revision>3</cp:revision>
  <dcterms:created xsi:type="dcterms:W3CDTF">2013-01-27T09:14:16Z</dcterms:created>
  <dcterms:modified xsi:type="dcterms:W3CDTF">2024-08-01T06:59:14Z</dcterms:modified>
</cp:coreProperties>
</file>